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Century Gothic"/>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font" Target="fonts/CenturyGothic-regular.fntdata"/><Relationship Id="rId32" Type="http://schemas.openxmlformats.org/officeDocument/2006/relationships/slide" Target="slides/slide27.xml"/><Relationship Id="rId35" Type="http://schemas.openxmlformats.org/officeDocument/2006/relationships/font" Target="fonts/CenturyGothic-italic.fntdata"/><Relationship Id="rId34" Type="http://schemas.openxmlformats.org/officeDocument/2006/relationships/font" Target="fonts/CenturyGothic-bold.fntdata"/><Relationship Id="rId36" Type="http://schemas.openxmlformats.org/officeDocument/2006/relationships/font" Target="fonts/CenturyGothic-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11986d48de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11986d48de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211986d48d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211986d48d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11986d48d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211986d48d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11986d48de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11986d48de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273239"/>
                </a:solidFill>
                <a:highlight>
                  <a:srgbClr val="FFFFFF"/>
                </a:highlight>
              </a:rPr>
              <a:t>Here, the label argument is assigned to ‘signal’ , loc argument is assigned to ‘right’ and the rotation argument (**kwargs) which takes angle value in degree is assigned to 45 degrees.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11986d48de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11986d48de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13661ce72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213661ce72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11986d48de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11986d48de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11986d48de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11986d48de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13661ce72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213661ce72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11986d48de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11986d48de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1c2f313b7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1c2f313b7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13661ce72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213661ce72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13661ce72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213661ce72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11986d48de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11986d48de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13661ce72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13661ce72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11986d48de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11986d48de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11986d48de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11986d48de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1c2f313b7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1c2f313b7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1c2f313b7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1c2f313b7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11986d48de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11986d48de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1c2f313b7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1c2f313b7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11986d48d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11986d48d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13661ce7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13661ce7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11986d48de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211986d48de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11986d48de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11986d48de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11986d48d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11986d48d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noFill/>
      </p:bgPr>
    </p:bg>
    <p:spTree>
      <p:nvGrpSpPr>
        <p:cNvPr id="38" name="Shape 38"/>
        <p:cNvGrpSpPr/>
        <p:nvPr/>
      </p:nvGrpSpPr>
      <p:grpSpPr>
        <a:xfrm>
          <a:off x="0" y="0"/>
          <a:ext cx="0" cy="0"/>
          <a:chOff x="0" y="0"/>
          <a:chExt cx="0" cy="0"/>
        </a:xfrm>
      </p:grpSpPr>
      <p:sp>
        <p:nvSpPr>
          <p:cNvPr id="39" name="Google Shape;39;p2"/>
          <p:cNvSpPr/>
          <p:nvPr/>
        </p:nvSpPr>
        <p:spPr>
          <a:xfrm>
            <a:off x="0" y="1179625"/>
            <a:ext cx="9144000" cy="30957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txBox="1"/>
          <p:nvPr>
            <p:ph type="title"/>
          </p:nvPr>
        </p:nvSpPr>
        <p:spPr>
          <a:xfrm>
            <a:off x="0" y="2100400"/>
            <a:ext cx="9144000" cy="14382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FEC14F"/>
              </a:buClr>
              <a:buSzPts val="4000"/>
              <a:buFont typeface="Avenir"/>
              <a:buNone/>
              <a:defRPr sz="4000">
                <a:solidFill>
                  <a:srgbClr val="FEC14F"/>
                </a:solidFill>
                <a:latin typeface="Avenir"/>
                <a:ea typeface="Avenir"/>
                <a:cs typeface="Avenir"/>
                <a:sym typeface="Avenir"/>
              </a:defRPr>
            </a:lvl1pPr>
            <a:lvl2pPr lvl="1" algn="ctr">
              <a:spcBef>
                <a:spcPts val="0"/>
              </a:spcBef>
              <a:spcAft>
                <a:spcPts val="0"/>
              </a:spcAft>
              <a:buClr>
                <a:srgbClr val="FEC14F"/>
              </a:buClr>
              <a:buSzPts val="3600"/>
              <a:buNone/>
              <a:defRPr sz="3600">
                <a:solidFill>
                  <a:srgbClr val="FEC14F"/>
                </a:solidFill>
              </a:defRPr>
            </a:lvl2pPr>
            <a:lvl3pPr lvl="2" algn="ctr">
              <a:spcBef>
                <a:spcPts val="0"/>
              </a:spcBef>
              <a:spcAft>
                <a:spcPts val="0"/>
              </a:spcAft>
              <a:buClr>
                <a:srgbClr val="FEC14F"/>
              </a:buClr>
              <a:buSzPts val="3600"/>
              <a:buNone/>
              <a:defRPr sz="3600">
                <a:solidFill>
                  <a:srgbClr val="FEC14F"/>
                </a:solidFill>
              </a:defRPr>
            </a:lvl3pPr>
            <a:lvl4pPr lvl="3" algn="ctr">
              <a:spcBef>
                <a:spcPts val="0"/>
              </a:spcBef>
              <a:spcAft>
                <a:spcPts val="0"/>
              </a:spcAft>
              <a:buClr>
                <a:srgbClr val="FEC14F"/>
              </a:buClr>
              <a:buSzPts val="3600"/>
              <a:buNone/>
              <a:defRPr sz="3600">
                <a:solidFill>
                  <a:srgbClr val="FEC14F"/>
                </a:solidFill>
              </a:defRPr>
            </a:lvl4pPr>
            <a:lvl5pPr lvl="4" algn="ctr">
              <a:spcBef>
                <a:spcPts val="0"/>
              </a:spcBef>
              <a:spcAft>
                <a:spcPts val="0"/>
              </a:spcAft>
              <a:buClr>
                <a:srgbClr val="FEC14F"/>
              </a:buClr>
              <a:buSzPts val="3600"/>
              <a:buNone/>
              <a:defRPr sz="3600">
                <a:solidFill>
                  <a:srgbClr val="FEC14F"/>
                </a:solidFill>
              </a:defRPr>
            </a:lvl5pPr>
            <a:lvl6pPr lvl="5" algn="ctr">
              <a:spcBef>
                <a:spcPts val="0"/>
              </a:spcBef>
              <a:spcAft>
                <a:spcPts val="0"/>
              </a:spcAft>
              <a:buClr>
                <a:srgbClr val="FEC14F"/>
              </a:buClr>
              <a:buSzPts val="3600"/>
              <a:buNone/>
              <a:defRPr sz="3600">
                <a:solidFill>
                  <a:srgbClr val="FEC14F"/>
                </a:solidFill>
              </a:defRPr>
            </a:lvl6pPr>
            <a:lvl7pPr lvl="6" algn="ctr">
              <a:spcBef>
                <a:spcPts val="0"/>
              </a:spcBef>
              <a:spcAft>
                <a:spcPts val="0"/>
              </a:spcAft>
              <a:buClr>
                <a:srgbClr val="FEC14F"/>
              </a:buClr>
              <a:buSzPts val="3600"/>
              <a:buNone/>
              <a:defRPr sz="3600">
                <a:solidFill>
                  <a:srgbClr val="FEC14F"/>
                </a:solidFill>
              </a:defRPr>
            </a:lvl7pPr>
            <a:lvl8pPr lvl="7" algn="ctr">
              <a:spcBef>
                <a:spcPts val="0"/>
              </a:spcBef>
              <a:spcAft>
                <a:spcPts val="0"/>
              </a:spcAft>
              <a:buClr>
                <a:srgbClr val="FEC14F"/>
              </a:buClr>
              <a:buSzPts val="3600"/>
              <a:buNone/>
              <a:defRPr sz="3600">
                <a:solidFill>
                  <a:srgbClr val="FEC14F"/>
                </a:solidFill>
              </a:defRPr>
            </a:lvl8pPr>
            <a:lvl9pPr lvl="8" algn="ctr">
              <a:spcBef>
                <a:spcPts val="0"/>
              </a:spcBef>
              <a:spcAft>
                <a:spcPts val="0"/>
              </a:spcAft>
              <a:buClr>
                <a:srgbClr val="FEC14F"/>
              </a:buClr>
              <a:buSzPts val="3600"/>
              <a:buNone/>
              <a:defRPr sz="3600">
                <a:solidFill>
                  <a:srgbClr val="FEC14F"/>
                </a:solidFill>
              </a:defRPr>
            </a:lvl9pPr>
          </a:lstStyle>
          <a:p/>
        </p:txBody>
      </p:sp>
      <p:sp>
        <p:nvSpPr>
          <p:cNvPr id="41" name="Google Shape;41;p2"/>
          <p:cNvSpPr/>
          <p:nvPr/>
        </p:nvSpPr>
        <p:spPr>
          <a:xfrm rot="10800000">
            <a:off x="2671975" y="3196945"/>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p:cSld name="CUSTOM_3">
    <p:spTree>
      <p:nvGrpSpPr>
        <p:cNvPr id="91" name="Shape 91"/>
        <p:cNvGrpSpPr/>
        <p:nvPr/>
      </p:nvGrpSpPr>
      <p:grpSpPr>
        <a:xfrm>
          <a:off x="0" y="0"/>
          <a:ext cx="0" cy="0"/>
          <a:chOff x="0" y="0"/>
          <a:chExt cx="0" cy="0"/>
        </a:xfrm>
      </p:grpSpPr>
      <p:sp>
        <p:nvSpPr>
          <p:cNvPr id="92" name="Google Shape;92;p11"/>
          <p:cNvSpPr txBox="1"/>
          <p:nvPr>
            <p:ph type="title"/>
          </p:nvPr>
        </p:nvSpPr>
        <p:spPr>
          <a:xfrm>
            <a:off x="485575" y="674950"/>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500"/>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1"/>
          <p:cNvSpPr/>
          <p:nvPr/>
        </p:nvSpPr>
        <p:spPr>
          <a:xfrm>
            <a:off x="485575" y="1477825"/>
            <a:ext cx="2393100" cy="2832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3094175" y="1477825"/>
            <a:ext cx="5541900" cy="2832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ph idx="2" type="pic"/>
          </p:nvPr>
        </p:nvSpPr>
        <p:spPr>
          <a:xfrm>
            <a:off x="862050" y="1816475"/>
            <a:ext cx="1693500" cy="2139900"/>
          </a:xfrm>
          <a:prstGeom prst="roundRect">
            <a:avLst>
              <a:gd fmla="val 16667" name="adj"/>
            </a:avLst>
          </a:prstGeom>
          <a:noFill/>
          <a:ln>
            <a:noFill/>
          </a:ln>
        </p:spPr>
      </p:sp>
      <p:sp>
        <p:nvSpPr>
          <p:cNvPr id="96" name="Google Shape;96;p11"/>
          <p:cNvSpPr txBox="1"/>
          <p:nvPr>
            <p:ph idx="1" type="body"/>
          </p:nvPr>
        </p:nvSpPr>
        <p:spPr>
          <a:xfrm>
            <a:off x="3402050" y="1816475"/>
            <a:ext cx="4972200" cy="22629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chemeClr val="lt1"/>
              </a:buClr>
              <a:buSzPts val="16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97" name="Google Shape;97;p11"/>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sp>
        <p:nvSpPr>
          <p:cNvPr id="100" name="Google Shape;100;p12"/>
          <p:cNvSpPr txBox="1"/>
          <p:nvPr>
            <p:ph type="title"/>
          </p:nvPr>
        </p:nvSpPr>
        <p:spPr>
          <a:xfrm>
            <a:off x="490250" y="450150"/>
            <a:ext cx="8415600" cy="4090800"/>
          </a:xfrm>
          <a:prstGeom prst="rect">
            <a:avLst/>
          </a:prstGeom>
        </p:spPr>
        <p:txBody>
          <a:bodyPr anchorCtr="0" anchor="ctr" bIns="91425" lIns="91425" spcFirstLastPara="1" rIns="91425" wrap="square" tIns="91425">
            <a:spAutoFit/>
          </a:bodyPr>
          <a:lstStyle>
            <a:lvl1pPr lvl="0">
              <a:spcBef>
                <a:spcPts val="0"/>
              </a:spcBef>
              <a:spcAft>
                <a:spcPts val="0"/>
              </a:spcAft>
              <a:buClr>
                <a:srgbClr val="0079C0"/>
              </a:buClr>
              <a:buSzPts val="4700"/>
              <a:buChar char="●"/>
              <a:defRPr b="1" sz="4700">
                <a:solidFill>
                  <a:srgbClr val="0079C0"/>
                </a:solidFill>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
        <p:nvSpPr>
          <p:cNvPr id="101" name="Google Shape;101;p12"/>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13"/>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bg>
      <p:bgPr>
        <a:blipFill>
          <a:blip r:embed="rId2">
            <a:alphaModFix/>
          </a:blip>
          <a:stretch>
            <a:fillRect/>
          </a:stretch>
        </a:blipFill>
      </p:bgPr>
    </p:bg>
    <p:spTree>
      <p:nvGrpSpPr>
        <p:cNvPr id="106" name="Shape 106"/>
        <p:cNvGrpSpPr/>
        <p:nvPr/>
      </p:nvGrpSpPr>
      <p:grpSpPr>
        <a:xfrm>
          <a:off x="0" y="0"/>
          <a:ext cx="0" cy="0"/>
          <a:chOff x="0" y="0"/>
          <a:chExt cx="0" cy="0"/>
        </a:xfrm>
      </p:grpSpPr>
      <p:pic>
        <p:nvPicPr>
          <p:cNvPr descr="Celestia-R1---OverlayTitleHD.png" id="107" name="Google Shape;107;p14"/>
          <p:cNvPicPr preferRelativeResize="0"/>
          <p:nvPr/>
        </p:nvPicPr>
        <p:blipFill rotWithShape="1">
          <a:blip r:embed="rId3">
            <a:alphaModFix/>
          </a:blip>
          <a:srcRect b="0" l="0" r="0" t="0"/>
          <a:stretch/>
        </p:blipFill>
        <p:spPr>
          <a:xfrm>
            <a:off x="1" y="0"/>
            <a:ext cx="9140885" cy="5141788"/>
          </a:xfrm>
          <a:prstGeom prst="rect">
            <a:avLst/>
          </a:prstGeom>
          <a:noFill/>
          <a:ln>
            <a:noFill/>
          </a:ln>
        </p:spPr>
      </p:pic>
      <p:sp>
        <p:nvSpPr>
          <p:cNvPr id="108" name="Google Shape;108;p14"/>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9pPr>
          </a:lstStyle>
          <a:p/>
        </p:txBody>
      </p:sp>
      <p:sp>
        <p:nvSpPr>
          <p:cNvPr id="109" name="Google Shape;109;p14"/>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110" name="Google Shape;110;p14"/>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111" name="Google Shape;111;p14"/>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112" name="Google Shape;112;p14"/>
          <p:cNvSpPr txBox="1"/>
          <p:nvPr>
            <p:ph idx="12" type="sldNum"/>
          </p:nvPr>
        </p:nvSpPr>
        <p:spPr>
          <a:xfrm>
            <a:off x="7956718"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_HEADER_1">
    <p:spTree>
      <p:nvGrpSpPr>
        <p:cNvPr id="113" name="Shape 113"/>
        <p:cNvGrpSpPr/>
        <p:nvPr/>
      </p:nvGrpSpPr>
      <p:grpSpPr>
        <a:xfrm>
          <a:off x="0" y="0"/>
          <a:ext cx="0" cy="0"/>
          <a:chOff x="0" y="0"/>
          <a:chExt cx="0" cy="0"/>
        </a:xfrm>
      </p:grpSpPr>
      <p:grpSp>
        <p:nvGrpSpPr>
          <p:cNvPr id="114" name="Google Shape;114;p15"/>
          <p:cNvGrpSpPr/>
          <p:nvPr/>
        </p:nvGrpSpPr>
        <p:grpSpPr>
          <a:xfrm>
            <a:off x="0" y="-1780"/>
            <a:ext cx="9144000" cy="5150957"/>
            <a:chOff x="0" y="-2373"/>
            <a:chExt cx="12192000" cy="6867027"/>
          </a:xfrm>
        </p:grpSpPr>
        <p:sp>
          <p:nvSpPr>
            <p:cNvPr id="115" name="Google Shape;115;p1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6" name="Google Shape;116;p1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7" name="Google Shape;117;p1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8" name="Google Shape;118;p1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19" name="Google Shape;119;p1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0" name="Google Shape;120;p1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1" name="Google Shape;121;p15"/>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2" name="Google Shape;122;p1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23" name="Google Shape;123;p1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24" name="Google Shape;124;p1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5" name="Google Shape;125;p15"/>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126" name="Google Shape;126;p15"/>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127" name="Google Shape;127;p15"/>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28" name="Google Shape;128;p15"/>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29" name="Google Shape;129;p15"/>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30" name="Google Shape;130;p15"/>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1" name="Shape 131"/>
        <p:cNvGrpSpPr/>
        <p:nvPr/>
      </p:nvGrpSpPr>
      <p:grpSpPr>
        <a:xfrm>
          <a:off x="0" y="0"/>
          <a:ext cx="0" cy="0"/>
          <a:chOff x="0" y="0"/>
          <a:chExt cx="0" cy="0"/>
        </a:xfrm>
      </p:grpSpPr>
      <p:sp>
        <p:nvSpPr>
          <p:cNvPr id="132" name="Google Shape;132;p16"/>
          <p:cNvSpPr txBox="1"/>
          <p:nvPr>
            <p:ph type="title"/>
          </p:nvPr>
        </p:nvSpPr>
        <p:spPr>
          <a:xfrm>
            <a:off x="426012" y="730247"/>
            <a:ext cx="8116800" cy="5304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SzPts val="2300"/>
              <a:buNone/>
              <a:defRPr b="1" i="0" sz="2300" u="none" cap="none" strike="noStrike"/>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133" name="Google Shape;133;p16"/>
          <p:cNvSpPr txBox="1"/>
          <p:nvPr>
            <p:ph idx="1" type="body"/>
          </p:nvPr>
        </p:nvSpPr>
        <p:spPr>
          <a:xfrm>
            <a:off x="523875" y="1290600"/>
            <a:ext cx="8186700" cy="3395400"/>
          </a:xfrm>
          <a:prstGeom prst="rect">
            <a:avLst/>
          </a:prstGeom>
          <a:noFill/>
          <a:ln>
            <a:noFill/>
          </a:ln>
        </p:spPr>
        <p:txBody>
          <a:bodyPr anchorCtr="0" anchor="t" bIns="68575" lIns="68575" spcFirstLastPara="1" rIns="68575" wrap="square" tIns="68575">
            <a:normAutofit/>
          </a:bodyPr>
          <a:lstStyle>
            <a:lvl1pPr indent="-298450" lvl="0" marL="457200" marR="0" rtl="0" algn="l">
              <a:lnSpc>
                <a:spcPct val="100000"/>
              </a:lnSpc>
              <a:spcBef>
                <a:spcPts val="800"/>
              </a:spcBef>
              <a:spcAft>
                <a:spcPts val="0"/>
              </a:spcAft>
              <a:buClr>
                <a:srgbClr val="FF9900"/>
              </a:buClr>
              <a:buSzPts val="1100"/>
              <a:buChar char="❑"/>
              <a:defRPr i="0" sz="1400" u="none" cap="none" strike="noStrike">
                <a:solidFill>
                  <a:srgbClr val="222222"/>
                </a:solidFill>
              </a:defRPr>
            </a:lvl1pPr>
            <a:lvl2pPr indent="-292100" lvl="1" marL="914400" marR="0" rtl="0" algn="l">
              <a:lnSpc>
                <a:spcPct val="100000"/>
              </a:lnSpc>
              <a:spcBef>
                <a:spcPts val="800"/>
              </a:spcBef>
              <a:spcAft>
                <a:spcPts val="0"/>
              </a:spcAft>
              <a:buClr>
                <a:srgbClr val="E69138"/>
              </a:buClr>
              <a:buSzPts val="1000"/>
              <a:buChar char="➢"/>
              <a:defRPr i="0" sz="1200" u="none" cap="none" strike="noStrike">
                <a:solidFill>
                  <a:srgbClr val="222222"/>
                </a:solidFill>
              </a:defRPr>
            </a:lvl2pPr>
            <a:lvl3pPr indent="-279400" lvl="2" marL="1371600" marR="0" rtl="0" algn="l">
              <a:lnSpc>
                <a:spcPct val="100000"/>
              </a:lnSpc>
              <a:spcBef>
                <a:spcPts val="800"/>
              </a:spcBef>
              <a:spcAft>
                <a:spcPts val="0"/>
              </a:spcAft>
              <a:buClr>
                <a:srgbClr val="E69138"/>
              </a:buClr>
              <a:buSzPts val="800"/>
              <a:buChar char="▶"/>
              <a:defRPr i="0" sz="1100" u="none" cap="none" strike="noStrike">
                <a:solidFill>
                  <a:srgbClr val="222222"/>
                </a:solidFill>
              </a:defRPr>
            </a:lvl3pPr>
            <a:lvl4pPr indent="-279400" lvl="3" marL="1828800" marR="0" rtl="0" algn="l">
              <a:lnSpc>
                <a:spcPct val="100000"/>
              </a:lnSpc>
              <a:spcBef>
                <a:spcPts val="800"/>
              </a:spcBef>
              <a:spcAft>
                <a:spcPts val="0"/>
              </a:spcAft>
              <a:buClr>
                <a:srgbClr val="B45F06"/>
              </a:buClr>
              <a:buSzPts val="800"/>
              <a:buChar char="▶"/>
              <a:defRPr i="0" sz="900" u="none" cap="none" strike="noStrike">
                <a:solidFill>
                  <a:srgbClr val="222222"/>
                </a:solidFill>
              </a:defRPr>
            </a:lvl4pPr>
            <a:lvl5pPr indent="-279400" lvl="4" marL="2286000" marR="0" rtl="0" algn="l">
              <a:lnSpc>
                <a:spcPct val="100000"/>
              </a:lnSpc>
              <a:spcBef>
                <a:spcPts val="800"/>
              </a:spcBef>
              <a:spcAft>
                <a:spcPts val="0"/>
              </a:spcAft>
              <a:buClr>
                <a:srgbClr val="222222"/>
              </a:buClr>
              <a:buSzPts val="800"/>
              <a:buChar char="▶"/>
              <a:defRPr i="0" sz="900" u="none" cap="none" strike="noStrike">
                <a:solidFill>
                  <a:srgbClr val="222222"/>
                </a:solidFill>
              </a:defRPr>
            </a:lvl5pPr>
            <a:lvl6pPr indent="-279400" lvl="5" marL="2743200" marR="0" rtl="0" algn="l">
              <a:lnSpc>
                <a:spcPct val="100000"/>
              </a:lnSpc>
              <a:spcBef>
                <a:spcPts val="800"/>
              </a:spcBef>
              <a:spcAft>
                <a:spcPts val="0"/>
              </a:spcAft>
              <a:buClr>
                <a:srgbClr val="222222"/>
              </a:buClr>
              <a:buSzPts val="800"/>
              <a:buChar char="▶"/>
              <a:defRPr i="0" sz="900" u="none" cap="none" strike="noStrike">
                <a:solidFill>
                  <a:srgbClr val="222222"/>
                </a:solidFill>
              </a:defRPr>
            </a:lvl6pPr>
            <a:lvl7pPr indent="-279400" lvl="6" marL="3200400" marR="0" rtl="0" algn="l">
              <a:lnSpc>
                <a:spcPct val="100000"/>
              </a:lnSpc>
              <a:spcBef>
                <a:spcPts val="800"/>
              </a:spcBef>
              <a:spcAft>
                <a:spcPts val="0"/>
              </a:spcAft>
              <a:buClr>
                <a:srgbClr val="222222"/>
              </a:buClr>
              <a:buSzPts val="800"/>
              <a:buChar char="▶"/>
              <a:defRPr i="0" sz="900" u="none" cap="none" strike="noStrike">
                <a:solidFill>
                  <a:srgbClr val="222222"/>
                </a:solidFill>
              </a:defRPr>
            </a:lvl7pPr>
            <a:lvl8pPr indent="-279400" lvl="7" marL="3657600" marR="0" rtl="0" algn="l">
              <a:lnSpc>
                <a:spcPct val="100000"/>
              </a:lnSpc>
              <a:spcBef>
                <a:spcPts val="800"/>
              </a:spcBef>
              <a:spcAft>
                <a:spcPts val="0"/>
              </a:spcAft>
              <a:buClr>
                <a:srgbClr val="222222"/>
              </a:buClr>
              <a:buSzPts val="800"/>
              <a:buChar char="▶"/>
              <a:defRPr i="0" sz="900" u="none" cap="none" strike="noStrike">
                <a:solidFill>
                  <a:srgbClr val="222222"/>
                </a:solidFill>
              </a:defRPr>
            </a:lvl8pPr>
            <a:lvl9pPr indent="-279400" lvl="8" marL="4114800" marR="0" rtl="0" algn="l">
              <a:lnSpc>
                <a:spcPct val="100000"/>
              </a:lnSpc>
              <a:spcBef>
                <a:spcPts val="800"/>
              </a:spcBef>
              <a:spcAft>
                <a:spcPts val="0"/>
              </a:spcAft>
              <a:buClr>
                <a:srgbClr val="222222"/>
              </a:buClr>
              <a:buSzPts val="800"/>
              <a:buChar char="▶"/>
              <a:defRPr i="0" sz="900" u="none" cap="none" strike="noStrike">
                <a:solidFill>
                  <a:srgbClr val="222222"/>
                </a:solidFill>
              </a:defRPr>
            </a:lvl9pPr>
          </a:lstStyle>
          <a:p/>
        </p:txBody>
      </p:sp>
      <p:sp>
        <p:nvSpPr>
          <p:cNvPr id="134" name="Google Shape;134;p16"/>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txBox="1"/>
          <p:nvPr>
            <p:ph idx="12" type="sldNum"/>
          </p:nvPr>
        </p:nvSpPr>
        <p:spPr>
          <a:xfrm>
            <a:off x="8504981" y="4686113"/>
            <a:ext cx="583200" cy="4056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1pPr>
            <a:lvl2pPr indent="0" lvl="1"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2pPr>
            <a:lvl3pPr indent="0" lvl="2"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3pPr>
            <a:lvl4pPr indent="0" lvl="3"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4pPr>
            <a:lvl5pPr indent="0" lvl="4"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5pPr>
            <a:lvl6pPr indent="0" lvl="5"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6pPr>
            <a:lvl7pPr indent="0" lvl="6"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7pPr>
            <a:lvl8pPr indent="0" lvl="7"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8pPr>
            <a:lvl9pPr indent="0" lvl="8" marL="0" marR="0" rtl="0" algn="ctr">
              <a:lnSpc>
                <a:spcPct val="100000"/>
              </a:lnSpc>
              <a:spcBef>
                <a:spcPts val="0"/>
              </a:spcBef>
              <a:spcAft>
                <a:spcPts val="0"/>
              </a:spcAft>
              <a:buClr>
                <a:srgbClr val="000000"/>
              </a:buClr>
              <a:buSzPts val="2100"/>
              <a:buFont typeface="Arial"/>
              <a:buNone/>
              <a:defRPr i="0" sz="1200" u="none" cap="none" strike="noStrike">
                <a:solidFill>
                  <a:srgbClr val="222222"/>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136" name="Shape 136"/>
        <p:cNvGrpSpPr/>
        <p:nvPr/>
      </p:nvGrpSpPr>
      <p:grpSpPr>
        <a:xfrm>
          <a:off x="0" y="0"/>
          <a:ext cx="0" cy="0"/>
          <a:chOff x="0" y="0"/>
          <a:chExt cx="0" cy="0"/>
        </a:xfrm>
      </p:grpSpPr>
      <p:sp>
        <p:nvSpPr>
          <p:cNvPr id="137" name="Google Shape;137;p17"/>
          <p:cNvSpPr txBox="1"/>
          <p:nvPr>
            <p:ph type="ctrTitle"/>
          </p:nvPr>
        </p:nvSpPr>
        <p:spPr>
          <a:xfrm>
            <a:off x="1143000" y="841772"/>
            <a:ext cx="6858300" cy="1790700"/>
          </a:xfrm>
          <a:prstGeom prst="rect">
            <a:avLst/>
          </a:prstGeom>
          <a:noFill/>
          <a:ln>
            <a:noFill/>
          </a:ln>
        </p:spPr>
        <p:txBody>
          <a:bodyPr anchorCtr="0" anchor="b" bIns="68575" lIns="68575" spcFirstLastPara="1" rIns="68575" wrap="square" tIns="68575">
            <a:noAutofit/>
          </a:bodyPr>
          <a:lstStyle>
            <a:lvl1pPr lvl="0" rtl="0" algn="ctr">
              <a:lnSpc>
                <a:spcPct val="100000"/>
              </a:lnSpc>
              <a:spcBef>
                <a:spcPts val="0"/>
              </a:spcBef>
              <a:spcAft>
                <a:spcPts val="0"/>
              </a:spcAft>
              <a:buSzPts val="1100"/>
              <a:buChar char="●"/>
              <a:defRPr sz="4500"/>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138" name="Google Shape;138;p17"/>
          <p:cNvSpPr txBox="1"/>
          <p:nvPr>
            <p:ph idx="1" type="subTitle"/>
          </p:nvPr>
        </p:nvSpPr>
        <p:spPr>
          <a:xfrm>
            <a:off x="1143000" y="2701528"/>
            <a:ext cx="6858300" cy="1241700"/>
          </a:xfrm>
          <a:prstGeom prst="rect">
            <a:avLst/>
          </a:prstGeom>
          <a:noFill/>
          <a:ln>
            <a:noFill/>
          </a:ln>
        </p:spPr>
        <p:txBody>
          <a:bodyPr anchorCtr="0" anchor="ctr" bIns="68575" lIns="68575" spcFirstLastPara="1" rIns="68575" wrap="square" tIns="68575">
            <a:normAutofit/>
          </a:bodyPr>
          <a:lstStyle>
            <a:lvl1pPr lvl="0" rtl="0" algn="ctr">
              <a:lnSpc>
                <a:spcPct val="100000"/>
              </a:lnSpc>
              <a:spcBef>
                <a:spcPts val="0"/>
              </a:spcBef>
              <a:spcAft>
                <a:spcPts val="0"/>
              </a:spcAft>
              <a:buSzPts val="1400"/>
              <a:buNone/>
              <a:defRPr sz="1800"/>
            </a:lvl1pPr>
            <a:lvl2pPr lvl="1" rtl="0" algn="ctr">
              <a:lnSpc>
                <a:spcPct val="100000"/>
              </a:lnSpc>
              <a:spcBef>
                <a:spcPts val="800"/>
              </a:spcBef>
              <a:spcAft>
                <a:spcPts val="0"/>
              </a:spcAft>
              <a:buSzPts val="1200"/>
              <a:buNone/>
              <a:defRPr sz="1600"/>
            </a:lvl2pPr>
            <a:lvl3pPr lvl="2" rtl="0" algn="ctr">
              <a:lnSpc>
                <a:spcPct val="100000"/>
              </a:lnSpc>
              <a:spcBef>
                <a:spcPts val="800"/>
              </a:spcBef>
              <a:spcAft>
                <a:spcPts val="0"/>
              </a:spcAft>
              <a:buSzPts val="1100"/>
              <a:buNone/>
              <a:defRPr sz="1400"/>
            </a:lvl3pPr>
            <a:lvl4pPr lvl="3" rtl="0" algn="ctr">
              <a:lnSpc>
                <a:spcPct val="100000"/>
              </a:lnSpc>
              <a:spcBef>
                <a:spcPts val="800"/>
              </a:spcBef>
              <a:spcAft>
                <a:spcPts val="0"/>
              </a:spcAft>
              <a:buSzPts val="900"/>
              <a:buNone/>
              <a:defRPr sz="1200"/>
            </a:lvl4pPr>
            <a:lvl5pPr lvl="4" rtl="0" algn="ctr">
              <a:lnSpc>
                <a:spcPct val="100000"/>
              </a:lnSpc>
              <a:spcBef>
                <a:spcPts val="800"/>
              </a:spcBef>
              <a:spcAft>
                <a:spcPts val="0"/>
              </a:spcAft>
              <a:buSzPts val="900"/>
              <a:buNone/>
              <a:defRPr sz="1200"/>
            </a:lvl5pPr>
            <a:lvl6pPr lvl="5" rtl="0" algn="ctr">
              <a:lnSpc>
                <a:spcPct val="100000"/>
              </a:lnSpc>
              <a:spcBef>
                <a:spcPts val="800"/>
              </a:spcBef>
              <a:spcAft>
                <a:spcPts val="0"/>
              </a:spcAft>
              <a:buSzPts val="900"/>
              <a:buNone/>
              <a:defRPr sz="1200"/>
            </a:lvl6pPr>
            <a:lvl7pPr lvl="6" rtl="0" algn="ctr">
              <a:lnSpc>
                <a:spcPct val="100000"/>
              </a:lnSpc>
              <a:spcBef>
                <a:spcPts val="800"/>
              </a:spcBef>
              <a:spcAft>
                <a:spcPts val="0"/>
              </a:spcAft>
              <a:buSzPts val="900"/>
              <a:buNone/>
              <a:defRPr sz="1200"/>
            </a:lvl7pPr>
            <a:lvl8pPr lvl="7" rtl="0" algn="ctr">
              <a:lnSpc>
                <a:spcPct val="100000"/>
              </a:lnSpc>
              <a:spcBef>
                <a:spcPts val="800"/>
              </a:spcBef>
              <a:spcAft>
                <a:spcPts val="0"/>
              </a:spcAft>
              <a:buSzPts val="900"/>
              <a:buNone/>
              <a:defRPr sz="1200"/>
            </a:lvl8pPr>
            <a:lvl9pPr lvl="8" rtl="0" algn="ctr">
              <a:lnSpc>
                <a:spcPct val="100000"/>
              </a:lnSpc>
              <a:spcBef>
                <a:spcPts val="800"/>
              </a:spcBef>
              <a:spcAft>
                <a:spcPts val="800"/>
              </a:spcAft>
              <a:buSzPts val="900"/>
              <a:buNone/>
              <a:defRPr sz="1200"/>
            </a:lvl9pPr>
          </a:lstStyle>
          <a:p/>
        </p:txBody>
      </p:sp>
      <p:sp>
        <p:nvSpPr>
          <p:cNvPr id="139" name="Google Shape;139;p17"/>
          <p:cNvSpPr txBox="1"/>
          <p:nvPr>
            <p:ph idx="10" type="dt"/>
          </p:nvPr>
        </p:nvSpPr>
        <p:spPr>
          <a:xfrm>
            <a:off x="6442245" y="4402931"/>
            <a:ext cx="1200300" cy="283200"/>
          </a:xfrm>
          <a:prstGeom prst="rect">
            <a:avLst/>
          </a:prstGeom>
          <a:noFill/>
          <a:ln>
            <a:noFill/>
          </a:ln>
        </p:spPr>
        <p:txBody>
          <a:bodyPr anchorCtr="0" anchor="ctr" bIns="68575" lIns="68575" spcFirstLastPara="1" rIns="68575" wrap="square" tIns="68575">
            <a:noAutofit/>
          </a:bodyPr>
          <a:lstStyle>
            <a:lvl1pPr lvl="0" rtl="0" algn="r">
              <a:lnSpc>
                <a:spcPct val="100000"/>
              </a:lnSpc>
              <a:spcBef>
                <a:spcPts val="0"/>
              </a:spcBef>
              <a:spcAft>
                <a:spcPts val="0"/>
              </a:spcAft>
              <a:buSzPts val="1100"/>
              <a:buChar char="●"/>
              <a:defRPr sz="1100"/>
            </a:lvl1pPr>
            <a:lvl2pPr lvl="1" rtl="0" algn="l">
              <a:lnSpc>
                <a:spcPct val="100000"/>
              </a:lnSpc>
              <a:spcBef>
                <a:spcPts val="0"/>
              </a:spcBef>
              <a:spcAft>
                <a:spcPts val="0"/>
              </a:spcAft>
              <a:buSzPts val="1100"/>
              <a:buChar char="○"/>
              <a:defRPr sz="1100"/>
            </a:lvl2pPr>
            <a:lvl3pPr lvl="2" rtl="0" algn="l">
              <a:lnSpc>
                <a:spcPct val="100000"/>
              </a:lnSpc>
              <a:spcBef>
                <a:spcPts val="0"/>
              </a:spcBef>
              <a:spcAft>
                <a:spcPts val="0"/>
              </a:spcAft>
              <a:buSzPts val="1100"/>
              <a:buChar char="■"/>
              <a:defRPr sz="1100"/>
            </a:lvl3pPr>
            <a:lvl4pPr lvl="3" rtl="0" algn="l">
              <a:lnSpc>
                <a:spcPct val="100000"/>
              </a:lnSpc>
              <a:spcBef>
                <a:spcPts val="0"/>
              </a:spcBef>
              <a:spcAft>
                <a:spcPts val="0"/>
              </a:spcAft>
              <a:buSzPts val="1100"/>
              <a:buChar char="●"/>
              <a:defRPr sz="1100"/>
            </a:lvl4pPr>
            <a:lvl5pPr lvl="4" rtl="0" algn="l">
              <a:lnSpc>
                <a:spcPct val="100000"/>
              </a:lnSpc>
              <a:spcBef>
                <a:spcPts val="0"/>
              </a:spcBef>
              <a:spcAft>
                <a:spcPts val="0"/>
              </a:spcAft>
              <a:buSzPts val="1100"/>
              <a:buChar char="○"/>
              <a:defRPr sz="1100"/>
            </a:lvl5pPr>
            <a:lvl6pPr lvl="5" rtl="0" algn="l">
              <a:lnSpc>
                <a:spcPct val="100000"/>
              </a:lnSpc>
              <a:spcBef>
                <a:spcPts val="0"/>
              </a:spcBef>
              <a:spcAft>
                <a:spcPts val="0"/>
              </a:spcAft>
              <a:buSzPts val="1100"/>
              <a:buChar char="■"/>
              <a:defRPr sz="1100"/>
            </a:lvl6pPr>
            <a:lvl7pPr lvl="6" rtl="0" algn="l">
              <a:lnSpc>
                <a:spcPct val="100000"/>
              </a:lnSpc>
              <a:spcBef>
                <a:spcPts val="0"/>
              </a:spcBef>
              <a:spcAft>
                <a:spcPts val="0"/>
              </a:spcAft>
              <a:buSzPts val="1100"/>
              <a:buChar char="●"/>
              <a:defRPr sz="1100"/>
            </a:lvl7pPr>
            <a:lvl8pPr lvl="7" rtl="0" algn="l">
              <a:lnSpc>
                <a:spcPct val="100000"/>
              </a:lnSpc>
              <a:spcBef>
                <a:spcPts val="0"/>
              </a:spcBef>
              <a:spcAft>
                <a:spcPts val="0"/>
              </a:spcAft>
              <a:buSzPts val="1100"/>
              <a:buChar char="○"/>
              <a:defRPr sz="1100"/>
            </a:lvl8pPr>
            <a:lvl9pPr lvl="8" rtl="0" algn="l">
              <a:lnSpc>
                <a:spcPct val="100000"/>
              </a:lnSpc>
              <a:spcBef>
                <a:spcPts val="0"/>
              </a:spcBef>
              <a:spcAft>
                <a:spcPts val="0"/>
              </a:spcAft>
              <a:buSzPts val="1100"/>
              <a:buChar char="■"/>
              <a:defRPr sz="1100"/>
            </a:lvl9pPr>
          </a:lstStyle>
          <a:p/>
        </p:txBody>
      </p:sp>
      <p:sp>
        <p:nvSpPr>
          <p:cNvPr id="140" name="Google Shape;140;p17"/>
          <p:cNvSpPr txBox="1"/>
          <p:nvPr>
            <p:ph idx="11" type="ftr"/>
          </p:nvPr>
        </p:nvSpPr>
        <p:spPr>
          <a:xfrm>
            <a:off x="514350" y="4402931"/>
            <a:ext cx="5870400" cy="2832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Char char="●"/>
              <a:defRPr sz="1100"/>
            </a:lvl1pPr>
            <a:lvl2pPr lvl="1" rtl="0" algn="l">
              <a:lnSpc>
                <a:spcPct val="100000"/>
              </a:lnSpc>
              <a:spcBef>
                <a:spcPts val="0"/>
              </a:spcBef>
              <a:spcAft>
                <a:spcPts val="0"/>
              </a:spcAft>
              <a:buSzPts val="1100"/>
              <a:buChar char="○"/>
              <a:defRPr sz="1100"/>
            </a:lvl2pPr>
            <a:lvl3pPr lvl="2" rtl="0" algn="l">
              <a:lnSpc>
                <a:spcPct val="100000"/>
              </a:lnSpc>
              <a:spcBef>
                <a:spcPts val="0"/>
              </a:spcBef>
              <a:spcAft>
                <a:spcPts val="0"/>
              </a:spcAft>
              <a:buSzPts val="1100"/>
              <a:buChar char="■"/>
              <a:defRPr sz="1100"/>
            </a:lvl3pPr>
            <a:lvl4pPr lvl="3" rtl="0" algn="l">
              <a:lnSpc>
                <a:spcPct val="100000"/>
              </a:lnSpc>
              <a:spcBef>
                <a:spcPts val="0"/>
              </a:spcBef>
              <a:spcAft>
                <a:spcPts val="0"/>
              </a:spcAft>
              <a:buSzPts val="1100"/>
              <a:buChar char="●"/>
              <a:defRPr sz="1100"/>
            </a:lvl4pPr>
            <a:lvl5pPr lvl="4" rtl="0" algn="l">
              <a:lnSpc>
                <a:spcPct val="100000"/>
              </a:lnSpc>
              <a:spcBef>
                <a:spcPts val="0"/>
              </a:spcBef>
              <a:spcAft>
                <a:spcPts val="0"/>
              </a:spcAft>
              <a:buSzPts val="1100"/>
              <a:buChar char="○"/>
              <a:defRPr sz="1100"/>
            </a:lvl5pPr>
            <a:lvl6pPr lvl="5" rtl="0" algn="l">
              <a:lnSpc>
                <a:spcPct val="100000"/>
              </a:lnSpc>
              <a:spcBef>
                <a:spcPts val="0"/>
              </a:spcBef>
              <a:spcAft>
                <a:spcPts val="0"/>
              </a:spcAft>
              <a:buSzPts val="1100"/>
              <a:buChar char="■"/>
              <a:defRPr sz="1100"/>
            </a:lvl6pPr>
            <a:lvl7pPr lvl="6" rtl="0" algn="l">
              <a:lnSpc>
                <a:spcPct val="100000"/>
              </a:lnSpc>
              <a:spcBef>
                <a:spcPts val="0"/>
              </a:spcBef>
              <a:spcAft>
                <a:spcPts val="0"/>
              </a:spcAft>
              <a:buSzPts val="1100"/>
              <a:buChar char="●"/>
              <a:defRPr sz="1100"/>
            </a:lvl7pPr>
            <a:lvl8pPr lvl="7" rtl="0" algn="l">
              <a:lnSpc>
                <a:spcPct val="100000"/>
              </a:lnSpc>
              <a:spcBef>
                <a:spcPts val="0"/>
              </a:spcBef>
              <a:spcAft>
                <a:spcPts val="0"/>
              </a:spcAft>
              <a:buSzPts val="1100"/>
              <a:buChar char="○"/>
              <a:defRPr sz="1100"/>
            </a:lvl8pPr>
            <a:lvl9pPr lvl="8" rtl="0" algn="l">
              <a:lnSpc>
                <a:spcPct val="100000"/>
              </a:lnSpc>
              <a:spcBef>
                <a:spcPts val="0"/>
              </a:spcBef>
              <a:spcAft>
                <a:spcPts val="0"/>
              </a:spcAft>
              <a:buSzPts val="1100"/>
              <a:buChar char="■"/>
              <a:defRPr sz="1100"/>
            </a:lvl9pPr>
          </a:lstStyle>
          <a:p/>
        </p:txBody>
      </p:sp>
      <p:sp>
        <p:nvSpPr>
          <p:cNvPr id="141" name="Google Shape;141;p17"/>
          <p:cNvSpPr txBox="1"/>
          <p:nvPr>
            <p:ph idx="12" type="sldNum"/>
          </p:nvPr>
        </p:nvSpPr>
        <p:spPr>
          <a:xfrm>
            <a:off x="7699546"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a:lvl1pPr>
            <a:lvl2pPr indent="0" lvl="1" marL="0" marR="0" rtl="0" algn="r">
              <a:lnSpc>
                <a:spcPct val="100000"/>
              </a:lnSpc>
              <a:spcBef>
                <a:spcPts val="0"/>
              </a:spcBef>
              <a:spcAft>
                <a:spcPts val="0"/>
              </a:spcAft>
              <a:buClr>
                <a:srgbClr val="000000"/>
              </a:buClr>
              <a:buSzPts val="800"/>
              <a:buFont typeface="Arial"/>
              <a:buNone/>
              <a:defRPr/>
            </a:lvl2pPr>
            <a:lvl3pPr indent="0" lvl="2" marL="0" marR="0" rtl="0" algn="r">
              <a:lnSpc>
                <a:spcPct val="100000"/>
              </a:lnSpc>
              <a:spcBef>
                <a:spcPts val="0"/>
              </a:spcBef>
              <a:spcAft>
                <a:spcPts val="0"/>
              </a:spcAft>
              <a:buClr>
                <a:srgbClr val="000000"/>
              </a:buClr>
              <a:buSzPts val="800"/>
              <a:buFont typeface="Arial"/>
              <a:buNone/>
              <a:defRPr/>
            </a:lvl3pPr>
            <a:lvl4pPr indent="0" lvl="3" marL="0" marR="0" rtl="0" algn="r">
              <a:lnSpc>
                <a:spcPct val="100000"/>
              </a:lnSpc>
              <a:spcBef>
                <a:spcPts val="0"/>
              </a:spcBef>
              <a:spcAft>
                <a:spcPts val="0"/>
              </a:spcAft>
              <a:buClr>
                <a:srgbClr val="000000"/>
              </a:buClr>
              <a:buSzPts val="800"/>
              <a:buFont typeface="Arial"/>
              <a:buNone/>
              <a:defRPr/>
            </a:lvl4pPr>
            <a:lvl5pPr indent="0" lvl="4" marL="0" marR="0" rtl="0" algn="r">
              <a:lnSpc>
                <a:spcPct val="100000"/>
              </a:lnSpc>
              <a:spcBef>
                <a:spcPts val="0"/>
              </a:spcBef>
              <a:spcAft>
                <a:spcPts val="0"/>
              </a:spcAft>
              <a:buClr>
                <a:srgbClr val="000000"/>
              </a:buClr>
              <a:buSzPts val="800"/>
              <a:buFont typeface="Arial"/>
              <a:buNone/>
              <a:defRPr/>
            </a:lvl5pPr>
            <a:lvl6pPr indent="0" lvl="5" marL="0" marR="0" rtl="0" algn="r">
              <a:lnSpc>
                <a:spcPct val="100000"/>
              </a:lnSpc>
              <a:spcBef>
                <a:spcPts val="0"/>
              </a:spcBef>
              <a:spcAft>
                <a:spcPts val="0"/>
              </a:spcAft>
              <a:buClr>
                <a:srgbClr val="000000"/>
              </a:buClr>
              <a:buSzPts val="800"/>
              <a:buFont typeface="Arial"/>
              <a:buNone/>
              <a:defRPr/>
            </a:lvl6pPr>
            <a:lvl7pPr indent="0" lvl="6" marL="0" marR="0" rtl="0" algn="r">
              <a:lnSpc>
                <a:spcPct val="100000"/>
              </a:lnSpc>
              <a:spcBef>
                <a:spcPts val="0"/>
              </a:spcBef>
              <a:spcAft>
                <a:spcPts val="0"/>
              </a:spcAft>
              <a:buClr>
                <a:srgbClr val="000000"/>
              </a:buClr>
              <a:buSzPts val="800"/>
              <a:buFont typeface="Arial"/>
              <a:buNone/>
              <a:defRPr/>
            </a:lvl7pPr>
            <a:lvl8pPr indent="0" lvl="7" marL="0" marR="0" rtl="0" algn="r">
              <a:lnSpc>
                <a:spcPct val="100000"/>
              </a:lnSpc>
              <a:spcBef>
                <a:spcPts val="0"/>
              </a:spcBef>
              <a:spcAft>
                <a:spcPts val="0"/>
              </a:spcAft>
              <a:buClr>
                <a:srgbClr val="000000"/>
              </a:buClr>
              <a:buSzPts val="800"/>
              <a:buFont typeface="Arial"/>
              <a:buNone/>
              <a:defRPr/>
            </a:lvl8pPr>
            <a:lvl9pPr indent="0" lvl="8" marL="0" marR="0" rtl="0" algn="r">
              <a:lnSpc>
                <a:spcPct val="100000"/>
              </a:lnSpc>
              <a:spcBef>
                <a:spcPts val="0"/>
              </a:spcBef>
              <a:spcAft>
                <a:spcPts val="0"/>
              </a:spcAft>
              <a:buClr>
                <a:srgbClr val="000000"/>
              </a:buClr>
              <a:buSzPts val="800"/>
              <a:buFont typeface="Arial"/>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showMasterSp="0">
  <p:cSld name="SECTION_HEADER_2">
    <p:spTree>
      <p:nvGrpSpPr>
        <p:cNvPr id="142" name="Shape 142"/>
        <p:cNvGrpSpPr/>
        <p:nvPr/>
      </p:nvGrpSpPr>
      <p:grpSpPr>
        <a:xfrm>
          <a:off x="0" y="0"/>
          <a:ext cx="0" cy="0"/>
          <a:chOff x="0" y="0"/>
          <a:chExt cx="0" cy="0"/>
        </a:xfrm>
      </p:grpSpPr>
      <p:grpSp>
        <p:nvGrpSpPr>
          <p:cNvPr id="143" name="Google Shape;143;p18"/>
          <p:cNvGrpSpPr/>
          <p:nvPr/>
        </p:nvGrpSpPr>
        <p:grpSpPr>
          <a:xfrm>
            <a:off x="0" y="-1780"/>
            <a:ext cx="9144000" cy="5150957"/>
            <a:chOff x="0" y="-2373"/>
            <a:chExt cx="12192000" cy="6867027"/>
          </a:xfrm>
        </p:grpSpPr>
        <p:sp>
          <p:nvSpPr>
            <p:cNvPr id="144" name="Google Shape;144;p1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5" name="Google Shape;145;p1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6" name="Google Shape;146;p1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7" name="Google Shape;147;p1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8" name="Google Shape;148;p1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49" name="Google Shape;149;p1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0" name="Google Shape;150;p18"/>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1" name="Google Shape;151;p18"/>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2" name="Google Shape;152;p18"/>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53" name="Google Shape;153;p1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54" name="Google Shape;154;p18"/>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155" name="Google Shape;155;p18"/>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156" name="Google Shape;156;p18"/>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57" name="Google Shape;157;p18"/>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58" name="Google Shape;158;p18"/>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59" name="Google Shape;159;p18"/>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p:cSld name="Questions Slide">
    <p:spTree>
      <p:nvGrpSpPr>
        <p:cNvPr id="160" name="Shape 160"/>
        <p:cNvGrpSpPr/>
        <p:nvPr/>
      </p:nvGrpSpPr>
      <p:grpSpPr>
        <a:xfrm>
          <a:off x="0" y="0"/>
          <a:ext cx="0" cy="0"/>
          <a:chOff x="0" y="0"/>
          <a:chExt cx="0" cy="0"/>
        </a:xfrm>
      </p:grpSpPr>
      <p:sp>
        <p:nvSpPr>
          <p:cNvPr id="161" name="Google Shape;161;p19"/>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162" name="Google Shape;162;p19"/>
          <p:cNvSpPr txBox="1"/>
          <p:nvPr/>
        </p:nvSpPr>
        <p:spPr>
          <a:xfrm>
            <a:off x="255374" y="797569"/>
            <a:ext cx="7399200" cy="5304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Clr>
                <a:srgbClr val="EBEBEB"/>
              </a:buClr>
              <a:buSzPts val="2700"/>
              <a:buFont typeface="Century Gothic"/>
              <a:buNone/>
            </a:pPr>
            <a:r>
              <a:rPr lang="en" sz="2300">
                <a:solidFill>
                  <a:schemeClr val="dk1"/>
                </a:solidFill>
              </a:rPr>
              <a:t>Questions?</a:t>
            </a:r>
            <a:endParaRPr sz="2300">
              <a:solidFill>
                <a:schemeClr val="dk1"/>
              </a:solidFill>
            </a:endParaRPr>
          </a:p>
        </p:txBody>
      </p:sp>
      <p:pic>
        <p:nvPicPr>
          <p:cNvPr id="163" name="Google Shape;163;p19"/>
          <p:cNvPicPr preferRelativeResize="0"/>
          <p:nvPr/>
        </p:nvPicPr>
        <p:blipFill rotWithShape="1">
          <a:blip r:embed="rId2">
            <a:alphaModFix/>
          </a:blip>
          <a:srcRect b="0" l="0" r="0" t="0"/>
          <a:stretch/>
        </p:blipFill>
        <p:spPr>
          <a:xfrm>
            <a:off x="2768145" y="1671607"/>
            <a:ext cx="2652770" cy="265277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3">
    <p:bg>
      <p:bgPr>
        <a:blipFill>
          <a:blip r:embed="rId2">
            <a:alphaModFix/>
          </a:blip>
          <a:stretch>
            <a:fillRect/>
          </a:stretch>
        </a:blipFill>
      </p:bgPr>
    </p:bg>
    <p:spTree>
      <p:nvGrpSpPr>
        <p:cNvPr id="164" name="Shape 164"/>
        <p:cNvGrpSpPr/>
        <p:nvPr/>
      </p:nvGrpSpPr>
      <p:grpSpPr>
        <a:xfrm>
          <a:off x="0" y="0"/>
          <a:ext cx="0" cy="0"/>
          <a:chOff x="0" y="0"/>
          <a:chExt cx="0" cy="0"/>
        </a:xfrm>
      </p:grpSpPr>
      <p:pic>
        <p:nvPicPr>
          <p:cNvPr descr="Celestia-R1---OverlayTitleHD.png" id="165" name="Google Shape;165;p20"/>
          <p:cNvPicPr preferRelativeResize="0"/>
          <p:nvPr/>
        </p:nvPicPr>
        <p:blipFill rotWithShape="1">
          <a:blip r:embed="rId3">
            <a:alphaModFix/>
          </a:blip>
          <a:srcRect b="0" l="0" r="0" t="0"/>
          <a:stretch/>
        </p:blipFill>
        <p:spPr>
          <a:xfrm>
            <a:off x="1" y="0"/>
            <a:ext cx="9140885" cy="5141788"/>
          </a:xfrm>
          <a:prstGeom prst="rect">
            <a:avLst/>
          </a:prstGeom>
          <a:noFill/>
          <a:ln>
            <a:noFill/>
          </a:ln>
        </p:spPr>
      </p:pic>
      <p:sp>
        <p:nvSpPr>
          <p:cNvPr id="166" name="Google Shape;166;p20"/>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167" name="Google Shape;167;p20"/>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168" name="Google Shape;168;p20"/>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169" name="Google Shape;169;p20"/>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170" name="Google Shape;170;p20"/>
          <p:cNvSpPr txBox="1"/>
          <p:nvPr>
            <p:ph idx="12" type="sldNum"/>
          </p:nvPr>
        </p:nvSpPr>
        <p:spPr>
          <a:xfrm>
            <a:off x="7956718"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2" name="Shape 42"/>
        <p:cNvGrpSpPr/>
        <p:nvPr/>
      </p:nvGrpSpPr>
      <p:grpSpPr>
        <a:xfrm>
          <a:off x="0" y="0"/>
          <a:ext cx="0" cy="0"/>
          <a:chOff x="0" y="0"/>
          <a:chExt cx="0" cy="0"/>
        </a:xfrm>
      </p:grpSpPr>
      <p:sp>
        <p:nvSpPr>
          <p:cNvPr id="43" name="Google Shape;43;p3"/>
          <p:cNvSpPr txBox="1"/>
          <p:nvPr>
            <p:ph type="title"/>
          </p:nvPr>
        </p:nvSpPr>
        <p:spPr>
          <a:xfrm>
            <a:off x="-37225" y="2099725"/>
            <a:ext cx="9144000" cy="648600"/>
          </a:xfrm>
          <a:prstGeom prst="rect">
            <a:avLst/>
          </a:prstGeom>
        </p:spPr>
        <p:txBody>
          <a:bodyPr anchorCtr="0" anchor="t" bIns="91425" lIns="91425" spcFirstLastPara="1" rIns="91425" wrap="square" tIns="91425">
            <a:noAutofit/>
          </a:bodyPr>
          <a:lstStyle>
            <a:lvl1pPr lvl="0" algn="ctr">
              <a:spcBef>
                <a:spcPts val="0"/>
              </a:spcBef>
              <a:spcAft>
                <a:spcPts val="0"/>
              </a:spcAft>
              <a:buClr>
                <a:srgbClr val="E69138"/>
              </a:buClr>
              <a:buSzPts val="3500"/>
              <a:buFont typeface="Avenir"/>
              <a:buNone/>
              <a:defRPr sz="3500">
                <a:solidFill>
                  <a:srgbClr val="E69138"/>
                </a:solidFill>
                <a:latin typeface="Avenir"/>
                <a:ea typeface="Avenir"/>
                <a:cs typeface="Avenir"/>
                <a:sym typeface="Aveni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4" name="Google Shape;44;p3"/>
          <p:cNvGrpSpPr/>
          <p:nvPr/>
        </p:nvGrpSpPr>
        <p:grpSpPr>
          <a:xfrm>
            <a:off x="92087" y="1772839"/>
            <a:ext cx="7992414" cy="1597301"/>
            <a:chOff x="1032650" y="1735501"/>
            <a:chExt cx="2458221" cy="2138575"/>
          </a:xfrm>
        </p:grpSpPr>
        <p:sp>
          <p:nvSpPr>
            <p:cNvPr id="45" name="Google Shape;45;p3"/>
            <p:cNvSpPr/>
            <p:nvPr/>
          </p:nvSpPr>
          <p:spPr>
            <a:xfrm>
              <a:off x="1487148" y="1877758"/>
              <a:ext cx="1854040" cy="1854040"/>
            </a:xfrm>
            <a:custGeom>
              <a:rect b="b" l="l" r="r" t="t"/>
              <a:pathLst>
                <a:path extrusionOk="0" fill="none" h="4813" w="4813">
                  <a:moveTo>
                    <a:pt x="0" y="0"/>
                  </a:moveTo>
                  <a:lnTo>
                    <a:pt x="4812" y="0"/>
                  </a:lnTo>
                  <a:lnTo>
                    <a:pt x="4812" y="4812"/>
                  </a:lnTo>
                  <a:lnTo>
                    <a:pt x="0" y="4812"/>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344890" y="1735501"/>
              <a:ext cx="2145981" cy="2138575"/>
            </a:xfrm>
            <a:custGeom>
              <a:rect b="b" l="l" r="r" t="t"/>
              <a:pathLst>
                <a:path extrusionOk="0" fill="none" h="7219" w="7244">
                  <a:moveTo>
                    <a:pt x="0" y="0"/>
                  </a:moveTo>
                  <a:lnTo>
                    <a:pt x="7243" y="0"/>
                  </a:lnTo>
                  <a:lnTo>
                    <a:pt x="7243" y="7218"/>
                  </a:lnTo>
                  <a:lnTo>
                    <a:pt x="0" y="7218"/>
                  </a:lnTo>
                  <a:close/>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114412" y="3017876"/>
              <a:ext cx="230477" cy="296"/>
            </a:xfrm>
            <a:custGeom>
              <a:rect b="b" l="l" r="r" t="t"/>
              <a:pathLst>
                <a:path extrusionOk="0" fill="none" h="1" w="778">
                  <a:moveTo>
                    <a:pt x="778"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144037" y="2439021"/>
              <a:ext cx="200852" cy="296"/>
            </a:xfrm>
            <a:custGeom>
              <a:rect b="b" l="l" r="r" t="t"/>
              <a:pathLst>
                <a:path extrusionOk="0" fill="none" h="1" w="678">
                  <a:moveTo>
                    <a:pt x="678" y="0"/>
                  </a:moveTo>
                  <a:lnTo>
                    <a:pt x="1" y="0"/>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032650" y="2025910"/>
              <a:ext cx="312240" cy="296"/>
            </a:xfrm>
            <a:custGeom>
              <a:rect b="b" l="l" r="r" t="t"/>
              <a:pathLst>
                <a:path extrusionOk="0" fill="none" h="1" w="1054">
                  <a:moveTo>
                    <a:pt x="1054" y="1"/>
                  </a:moveTo>
                  <a:lnTo>
                    <a:pt x="1" y="1"/>
                  </a:lnTo>
                </a:path>
              </a:pathLst>
            </a:custGeom>
            <a:solidFill>
              <a:srgbClr val="FF9900"/>
            </a:solidFill>
            <a:ln cap="rnd" cmpd="sng" w="19050">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50" name="Google Shape;50;p3"/>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showMasterSp="0">
  <p:cSld name="SECTION_HEADER_3">
    <p:spTree>
      <p:nvGrpSpPr>
        <p:cNvPr id="171" name="Shape 171"/>
        <p:cNvGrpSpPr/>
        <p:nvPr/>
      </p:nvGrpSpPr>
      <p:grpSpPr>
        <a:xfrm>
          <a:off x="0" y="0"/>
          <a:ext cx="0" cy="0"/>
          <a:chOff x="0" y="0"/>
          <a:chExt cx="0" cy="0"/>
        </a:xfrm>
      </p:grpSpPr>
      <p:grpSp>
        <p:nvGrpSpPr>
          <p:cNvPr id="172" name="Google Shape;172;p21"/>
          <p:cNvGrpSpPr/>
          <p:nvPr/>
        </p:nvGrpSpPr>
        <p:grpSpPr>
          <a:xfrm>
            <a:off x="0" y="-1780"/>
            <a:ext cx="9144000" cy="5150957"/>
            <a:chOff x="0" y="-2373"/>
            <a:chExt cx="12192000" cy="6867027"/>
          </a:xfrm>
        </p:grpSpPr>
        <p:sp>
          <p:nvSpPr>
            <p:cNvPr id="173" name="Google Shape;173;p2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4" name="Google Shape;174;p2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5" name="Google Shape;175;p2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6" name="Google Shape;176;p2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7" name="Google Shape;177;p2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8" name="Google Shape;178;p2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79" name="Google Shape;179;p21"/>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0" name="Google Shape;180;p2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1" name="Google Shape;181;p2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82" name="Google Shape;182;p2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83" name="Google Shape;183;p21"/>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184" name="Google Shape;184;p21"/>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185" name="Google Shape;185;p21"/>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86" name="Google Shape;186;p21"/>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187" name="Google Shape;187;p21"/>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88" name="Google Shape;188;p21"/>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AND_BODY_2">
    <p:spTree>
      <p:nvGrpSpPr>
        <p:cNvPr id="189" name="Shape 189"/>
        <p:cNvGrpSpPr/>
        <p:nvPr/>
      </p:nvGrpSpPr>
      <p:grpSpPr>
        <a:xfrm>
          <a:off x="0" y="0"/>
          <a:ext cx="0" cy="0"/>
          <a:chOff x="0" y="0"/>
          <a:chExt cx="0" cy="0"/>
        </a:xfrm>
      </p:grpSpPr>
      <p:sp>
        <p:nvSpPr>
          <p:cNvPr id="190" name="Google Shape;190;p22"/>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1" name="Google Shape;191;p22"/>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showMasterSp="0">
  <p:cSld name="SECTION_HEADER_4">
    <p:spTree>
      <p:nvGrpSpPr>
        <p:cNvPr id="192" name="Shape 192"/>
        <p:cNvGrpSpPr/>
        <p:nvPr/>
      </p:nvGrpSpPr>
      <p:grpSpPr>
        <a:xfrm>
          <a:off x="0" y="0"/>
          <a:ext cx="0" cy="0"/>
          <a:chOff x="0" y="0"/>
          <a:chExt cx="0" cy="0"/>
        </a:xfrm>
      </p:grpSpPr>
      <p:grpSp>
        <p:nvGrpSpPr>
          <p:cNvPr id="193" name="Google Shape;193;p23"/>
          <p:cNvGrpSpPr/>
          <p:nvPr/>
        </p:nvGrpSpPr>
        <p:grpSpPr>
          <a:xfrm>
            <a:off x="0" y="-1780"/>
            <a:ext cx="9144000" cy="5150957"/>
            <a:chOff x="0" y="-2373"/>
            <a:chExt cx="12192000" cy="6867027"/>
          </a:xfrm>
        </p:grpSpPr>
        <p:sp>
          <p:nvSpPr>
            <p:cNvPr id="194" name="Google Shape;194;p2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5" name="Google Shape;195;p2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6" name="Google Shape;196;p2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7" name="Google Shape;197;p2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8" name="Google Shape;198;p2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199" name="Google Shape;199;p2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0" name="Google Shape;200;p23"/>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1" name="Google Shape;201;p23"/>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2" name="Google Shape;202;p23"/>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03" name="Google Shape;203;p23"/>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04" name="Google Shape;204;p23"/>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205" name="Google Shape;205;p23"/>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206" name="Google Shape;206;p23"/>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07" name="Google Shape;207;p23"/>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08" name="Google Shape;208;p23"/>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09" name="Google Shape;209;p23"/>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AND_BODY_3">
    <p:spTree>
      <p:nvGrpSpPr>
        <p:cNvPr id="210" name="Shape 210"/>
        <p:cNvGrpSpPr/>
        <p:nvPr/>
      </p:nvGrpSpPr>
      <p:grpSpPr>
        <a:xfrm>
          <a:off x="0" y="0"/>
          <a:ext cx="0" cy="0"/>
          <a:chOff x="0" y="0"/>
          <a:chExt cx="0" cy="0"/>
        </a:xfrm>
      </p:grpSpPr>
      <p:sp>
        <p:nvSpPr>
          <p:cNvPr id="211" name="Google Shape;211;p24"/>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2" name="Google Shape;212;p24"/>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pic>
        <p:nvPicPr>
          <p:cNvPr id="213" name="Google Shape;213;p24"/>
          <p:cNvPicPr preferRelativeResize="0"/>
          <p:nvPr/>
        </p:nvPicPr>
        <p:blipFill>
          <a:blip r:embed="rId2">
            <a:alphaModFix/>
          </a:blip>
          <a:stretch>
            <a:fillRect/>
          </a:stretch>
        </p:blipFill>
        <p:spPr>
          <a:xfrm>
            <a:off x="109871" y="103019"/>
            <a:ext cx="2190552" cy="31593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showMasterSp="0">
  <p:cSld name="SECTION_HEADER_5">
    <p:spTree>
      <p:nvGrpSpPr>
        <p:cNvPr id="214" name="Shape 214"/>
        <p:cNvGrpSpPr/>
        <p:nvPr/>
      </p:nvGrpSpPr>
      <p:grpSpPr>
        <a:xfrm>
          <a:off x="0" y="0"/>
          <a:ext cx="0" cy="0"/>
          <a:chOff x="0" y="0"/>
          <a:chExt cx="0" cy="0"/>
        </a:xfrm>
      </p:grpSpPr>
      <p:grpSp>
        <p:nvGrpSpPr>
          <p:cNvPr id="215" name="Google Shape;215;p25"/>
          <p:cNvGrpSpPr/>
          <p:nvPr/>
        </p:nvGrpSpPr>
        <p:grpSpPr>
          <a:xfrm>
            <a:off x="0" y="-1780"/>
            <a:ext cx="9144000" cy="5150957"/>
            <a:chOff x="0" y="-2373"/>
            <a:chExt cx="12192000" cy="6867027"/>
          </a:xfrm>
        </p:grpSpPr>
        <p:sp>
          <p:nvSpPr>
            <p:cNvPr id="216" name="Google Shape;216;p2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7" name="Google Shape;217;p2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8" name="Google Shape;218;p2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19" name="Google Shape;219;p2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0" name="Google Shape;220;p2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1" name="Google Shape;221;p2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2" name="Google Shape;222;p25"/>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3" name="Google Shape;223;p2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24" name="Google Shape;224;p2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25" name="Google Shape;225;p2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26" name="Google Shape;226;p25"/>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227" name="Google Shape;227;p25"/>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228" name="Google Shape;228;p25"/>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29" name="Google Shape;229;p25"/>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30" name="Google Shape;230;p25"/>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1" name="Google Shape;231;p25"/>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5">
  <p:cSld name="TITLE_AND_BODY_4">
    <p:spTree>
      <p:nvGrpSpPr>
        <p:cNvPr id="232" name="Shape 232"/>
        <p:cNvGrpSpPr/>
        <p:nvPr/>
      </p:nvGrpSpPr>
      <p:grpSpPr>
        <a:xfrm>
          <a:off x="0" y="0"/>
          <a:ext cx="0" cy="0"/>
          <a:chOff x="0" y="0"/>
          <a:chExt cx="0" cy="0"/>
        </a:xfrm>
      </p:grpSpPr>
      <p:sp>
        <p:nvSpPr>
          <p:cNvPr id="233" name="Google Shape;233;p26"/>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26"/>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showMasterSp="0">
  <p:cSld name="SECTION_HEADER_6">
    <p:spTree>
      <p:nvGrpSpPr>
        <p:cNvPr id="235" name="Shape 235"/>
        <p:cNvGrpSpPr/>
        <p:nvPr/>
      </p:nvGrpSpPr>
      <p:grpSpPr>
        <a:xfrm>
          <a:off x="0" y="0"/>
          <a:ext cx="0" cy="0"/>
          <a:chOff x="0" y="0"/>
          <a:chExt cx="0" cy="0"/>
        </a:xfrm>
      </p:grpSpPr>
      <p:grpSp>
        <p:nvGrpSpPr>
          <p:cNvPr id="236" name="Google Shape;236;p27"/>
          <p:cNvGrpSpPr/>
          <p:nvPr/>
        </p:nvGrpSpPr>
        <p:grpSpPr>
          <a:xfrm>
            <a:off x="0" y="-1780"/>
            <a:ext cx="9144000" cy="5150957"/>
            <a:chOff x="0" y="-2373"/>
            <a:chExt cx="12192000" cy="6867027"/>
          </a:xfrm>
        </p:grpSpPr>
        <p:sp>
          <p:nvSpPr>
            <p:cNvPr id="237" name="Google Shape;237;p2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8" name="Google Shape;238;p27"/>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39" name="Google Shape;239;p27"/>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0" name="Google Shape;240;p27"/>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1" name="Google Shape;241;p27"/>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2" name="Google Shape;242;p27"/>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3" name="Google Shape;243;p27"/>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4" name="Google Shape;244;p27"/>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45" name="Google Shape;245;p27"/>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46" name="Google Shape;246;p27"/>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47" name="Google Shape;247;p27"/>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248" name="Google Shape;248;p27"/>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249" name="Google Shape;249;p27"/>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50" name="Google Shape;250;p27"/>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51" name="Google Shape;251;p27"/>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52" name="Google Shape;252;p27"/>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6">
  <p:cSld name="TITLE_4">
    <p:bg>
      <p:bgPr>
        <a:blipFill>
          <a:blip r:embed="rId2">
            <a:alphaModFix/>
          </a:blip>
          <a:stretch>
            <a:fillRect/>
          </a:stretch>
        </a:blipFill>
      </p:bgPr>
    </p:bg>
    <p:spTree>
      <p:nvGrpSpPr>
        <p:cNvPr id="253" name="Shape 253"/>
        <p:cNvGrpSpPr/>
        <p:nvPr/>
      </p:nvGrpSpPr>
      <p:grpSpPr>
        <a:xfrm>
          <a:off x="0" y="0"/>
          <a:ext cx="0" cy="0"/>
          <a:chOff x="0" y="0"/>
          <a:chExt cx="0" cy="0"/>
        </a:xfrm>
      </p:grpSpPr>
      <p:pic>
        <p:nvPicPr>
          <p:cNvPr descr="Celestia-R1---OverlayTitleHD.png" id="254" name="Google Shape;254;p28"/>
          <p:cNvPicPr preferRelativeResize="0"/>
          <p:nvPr/>
        </p:nvPicPr>
        <p:blipFill rotWithShape="1">
          <a:blip r:embed="rId3">
            <a:alphaModFix/>
          </a:blip>
          <a:srcRect b="0" l="0" r="0" t="0"/>
          <a:stretch/>
        </p:blipFill>
        <p:spPr>
          <a:xfrm>
            <a:off x="1" y="0"/>
            <a:ext cx="9141202" cy="5141969"/>
          </a:xfrm>
          <a:prstGeom prst="rect">
            <a:avLst/>
          </a:prstGeom>
          <a:noFill/>
          <a:ln>
            <a:noFill/>
          </a:ln>
        </p:spPr>
      </p:pic>
      <p:sp>
        <p:nvSpPr>
          <p:cNvPr id="255" name="Google Shape;255;p28"/>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256" name="Google Shape;256;p28"/>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257" name="Google Shape;257;p28"/>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258" name="Google Shape;258;p28"/>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259" name="Google Shape;259;p28"/>
          <p:cNvSpPr txBox="1"/>
          <p:nvPr>
            <p:ph idx="12" type="sldNum"/>
          </p:nvPr>
        </p:nvSpPr>
        <p:spPr>
          <a:xfrm>
            <a:off x="7956719"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showMasterSp="0">
  <p:cSld name="SECTION_HEADER_7">
    <p:spTree>
      <p:nvGrpSpPr>
        <p:cNvPr id="260" name="Shape 260"/>
        <p:cNvGrpSpPr/>
        <p:nvPr/>
      </p:nvGrpSpPr>
      <p:grpSpPr>
        <a:xfrm>
          <a:off x="0" y="0"/>
          <a:ext cx="0" cy="0"/>
          <a:chOff x="0" y="0"/>
          <a:chExt cx="0" cy="0"/>
        </a:xfrm>
      </p:grpSpPr>
      <p:grpSp>
        <p:nvGrpSpPr>
          <p:cNvPr id="261" name="Google Shape;261;p29"/>
          <p:cNvGrpSpPr/>
          <p:nvPr/>
        </p:nvGrpSpPr>
        <p:grpSpPr>
          <a:xfrm>
            <a:off x="0" y="-1780"/>
            <a:ext cx="9144000" cy="5150957"/>
            <a:chOff x="0" y="-2373"/>
            <a:chExt cx="12192000" cy="6867027"/>
          </a:xfrm>
        </p:grpSpPr>
        <p:sp>
          <p:nvSpPr>
            <p:cNvPr id="262" name="Google Shape;262;p2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3" name="Google Shape;263;p29"/>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4" name="Google Shape;264;p29"/>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5" name="Google Shape;265;p29"/>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6" name="Google Shape;266;p29"/>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7" name="Google Shape;267;p29"/>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8" name="Google Shape;268;p29"/>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69" name="Google Shape;269;p29"/>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0" name="Google Shape;270;p29"/>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71" name="Google Shape;271;p29"/>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72" name="Google Shape;272;p29"/>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273" name="Google Shape;273;p29"/>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274" name="Google Shape;274;p29"/>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75" name="Google Shape;275;p29"/>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76" name="Google Shape;276;p29"/>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77" name="Google Shape;277;p29"/>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7">
  <p:cSld name="TITLE_AND_BODY_5">
    <p:spTree>
      <p:nvGrpSpPr>
        <p:cNvPr id="278" name="Shape 278"/>
        <p:cNvGrpSpPr/>
        <p:nvPr/>
      </p:nvGrpSpPr>
      <p:grpSpPr>
        <a:xfrm>
          <a:off x="0" y="0"/>
          <a:ext cx="0" cy="0"/>
          <a:chOff x="0" y="0"/>
          <a:chExt cx="0" cy="0"/>
        </a:xfrm>
      </p:grpSpPr>
      <p:sp>
        <p:nvSpPr>
          <p:cNvPr id="279" name="Google Shape;279;p30"/>
          <p:cNvSpPr txBox="1"/>
          <p:nvPr>
            <p:ph type="title"/>
          </p:nvPr>
        </p:nvSpPr>
        <p:spPr>
          <a:xfrm>
            <a:off x="457172" y="205067"/>
            <a:ext cx="8229000" cy="8586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dk1"/>
              </a:buClr>
              <a:buSzPts val="17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0" name="Google Shape;280;p30"/>
          <p:cNvSpPr txBox="1"/>
          <p:nvPr>
            <p:ph idx="1" type="subTitle"/>
          </p:nvPr>
        </p:nvSpPr>
        <p:spPr>
          <a:xfrm>
            <a:off x="457172" y="1203299"/>
            <a:ext cx="8229000" cy="2982600"/>
          </a:xfrm>
          <a:prstGeom prst="rect">
            <a:avLst/>
          </a:prstGeom>
          <a:noFill/>
          <a:ln>
            <a:noFill/>
          </a:ln>
        </p:spPr>
        <p:txBody>
          <a:bodyPr anchorCtr="0" anchor="ctr" bIns="0" lIns="0" spcFirstLastPara="1" rIns="0" wrap="square" tIns="0">
            <a:normAutofit/>
          </a:bodyPr>
          <a:lstStyle>
            <a:lvl1pPr lvl="0" rtl="0" algn="l">
              <a:lnSpc>
                <a:spcPct val="90000"/>
              </a:lnSpc>
              <a:spcBef>
                <a:spcPts val="900"/>
              </a:spcBef>
              <a:spcAft>
                <a:spcPts val="0"/>
              </a:spcAft>
              <a:buClr>
                <a:schemeClr val="dk1"/>
              </a:buClr>
              <a:buSzPts val="1700"/>
              <a:buChar char="●"/>
              <a:defRPr/>
            </a:lvl1pPr>
            <a:lvl2pPr lvl="1" rtl="0" algn="l">
              <a:lnSpc>
                <a:spcPct val="90000"/>
              </a:lnSpc>
              <a:spcBef>
                <a:spcPts val="1200"/>
              </a:spcBef>
              <a:spcAft>
                <a:spcPts val="0"/>
              </a:spcAft>
              <a:buClr>
                <a:schemeClr val="dk1"/>
              </a:buClr>
              <a:buSzPts val="1700"/>
              <a:buChar char="○"/>
              <a:defRPr/>
            </a:lvl2pPr>
            <a:lvl3pPr lvl="2" rtl="0" algn="l">
              <a:lnSpc>
                <a:spcPct val="90000"/>
              </a:lnSpc>
              <a:spcBef>
                <a:spcPts val="1200"/>
              </a:spcBef>
              <a:spcAft>
                <a:spcPts val="0"/>
              </a:spcAft>
              <a:buClr>
                <a:schemeClr val="dk1"/>
              </a:buClr>
              <a:buSzPts val="1700"/>
              <a:buChar char="■"/>
              <a:defRPr/>
            </a:lvl3pPr>
            <a:lvl4pPr lvl="3" rtl="0" algn="l">
              <a:lnSpc>
                <a:spcPct val="90000"/>
              </a:lnSpc>
              <a:spcBef>
                <a:spcPts val="1200"/>
              </a:spcBef>
              <a:spcAft>
                <a:spcPts val="0"/>
              </a:spcAft>
              <a:buClr>
                <a:schemeClr val="dk1"/>
              </a:buClr>
              <a:buSzPts val="1700"/>
              <a:buChar char="●"/>
              <a:defRPr/>
            </a:lvl4pPr>
            <a:lvl5pPr lvl="4" rtl="0" algn="l">
              <a:lnSpc>
                <a:spcPct val="90000"/>
              </a:lnSpc>
              <a:spcBef>
                <a:spcPts val="1200"/>
              </a:spcBef>
              <a:spcAft>
                <a:spcPts val="0"/>
              </a:spcAft>
              <a:buClr>
                <a:schemeClr val="dk1"/>
              </a:buClr>
              <a:buSzPts val="1700"/>
              <a:buChar char="○"/>
              <a:defRPr/>
            </a:lvl5pPr>
            <a:lvl6pPr lvl="5" rtl="0" algn="l">
              <a:lnSpc>
                <a:spcPct val="90000"/>
              </a:lnSpc>
              <a:spcBef>
                <a:spcPts val="1200"/>
              </a:spcBef>
              <a:spcAft>
                <a:spcPts val="0"/>
              </a:spcAft>
              <a:buClr>
                <a:schemeClr val="dk1"/>
              </a:buClr>
              <a:buSzPts val="1700"/>
              <a:buChar char="■"/>
              <a:defRPr/>
            </a:lvl6pPr>
            <a:lvl7pPr lvl="6" rtl="0" algn="l">
              <a:lnSpc>
                <a:spcPct val="90000"/>
              </a:lnSpc>
              <a:spcBef>
                <a:spcPts val="1200"/>
              </a:spcBef>
              <a:spcAft>
                <a:spcPts val="0"/>
              </a:spcAft>
              <a:buClr>
                <a:schemeClr val="dk1"/>
              </a:buClr>
              <a:buSzPts val="1700"/>
              <a:buChar char="●"/>
              <a:defRPr/>
            </a:lvl7pPr>
            <a:lvl8pPr lvl="7" rtl="0" algn="l">
              <a:lnSpc>
                <a:spcPct val="90000"/>
              </a:lnSpc>
              <a:spcBef>
                <a:spcPts val="1200"/>
              </a:spcBef>
              <a:spcAft>
                <a:spcPts val="0"/>
              </a:spcAft>
              <a:buClr>
                <a:schemeClr val="dk1"/>
              </a:buClr>
              <a:buSzPts val="1700"/>
              <a:buChar char="○"/>
              <a:defRPr/>
            </a:lvl8pPr>
            <a:lvl9pPr lvl="8" rtl="0" algn="l">
              <a:lnSpc>
                <a:spcPct val="90000"/>
              </a:lnSpc>
              <a:spcBef>
                <a:spcPts val="1200"/>
              </a:spcBef>
              <a:spcAft>
                <a:spcPts val="1200"/>
              </a:spcAft>
              <a:buClr>
                <a:schemeClr val="dk1"/>
              </a:buClr>
              <a:buSzPts val="17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2" name="Shape 52"/>
        <p:cNvGrpSpPr/>
        <p:nvPr/>
      </p:nvGrpSpPr>
      <p:grpSpPr>
        <a:xfrm>
          <a:off x="0" y="0"/>
          <a:ext cx="0" cy="0"/>
          <a:chOff x="0" y="0"/>
          <a:chExt cx="0" cy="0"/>
        </a:xfrm>
      </p:grpSpPr>
      <p:sp>
        <p:nvSpPr>
          <p:cNvPr id="53" name="Google Shape;53;p4"/>
          <p:cNvSpPr/>
          <p:nvPr/>
        </p:nvSpPr>
        <p:spPr>
          <a:xfrm>
            <a:off x="0" y="654600"/>
            <a:ext cx="4365900" cy="44892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285293"/>
              </a:solidFill>
            </a:endParaRPr>
          </a:p>
        </p:txBody>
      </p:sp>
      <p:sp>
        <p:nvSpPr>
          <p:cNvPr id="54" name="Google Shape;54;p4"/>
          <p:cNvSpPr txBox="1"/>
          <p:nvPr/>
        </p:nvSpPr>
        <p:spPr>
          <a:xfrm>
            <a:off x="4415700" y="898775"/>
            <a:ext cx="416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5" name="Google Shape;55;p4"/>
          <p:cNvSpPr txBox="1"/>
          <p:nvPr>
            <p:ph idx="1" type="body"/>
          </p:nvPr>
        </p:nvSpPr>
        <p:spPr>
          <a:xfrm>
            <a:off x="4474300" y="1347525"/>
            <a:ext cx="4103100" cy="36543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Clr>
                <a:srgbClr val="F98C61"/>
              </a:buClr>
              <a:buSzPts val="1600"/>
              <a:buChar char="●"/>
              <a:defRPr>
                <a:solidFill>
                  <a:srgbClr val="000000"/>
                </a:solidFill>
              </a:defRPr>
            </a:lvl1pPr>
            <a:lvl2pPr indent="-317500" lvl="1" marL="914400">
              <a:spcBef>
                <a:spcPts val="0"/>
              </a:spcBef>
              <a:spcAft>
                <a:spcPts val="0"/>
              </a:spcAft>
              <a:buClr>
                <a:srgbClr val="F98C61"/>
              </a:buClr>
              <a:buSzPts val="1400"/>
              <a:buChar char="○"/>
              <a:defRPr>
                <a:solidFill>
                  <a:srgbClr val="000000"/>
                </a:solidFill>
              </a:defRPr>
            </a:lvl2pPr>
            <a:lvl3pPr indent="-317500" lvl="2" marL="1371600">
              <a:spcBef>
                <a:spcPts val="0"/>
              </a:spcBef>
              <a:spcAft>
                <a:spcPts val="0"/>
              </a:spcAft>
              <a:buClr>
                <a:srgbClr val="E69138"/>
              </a:buClr>
              <a:buSzPts val="1400"/>
              <a:buChar char="■"/>
              <a:defRPr>
                <a:solidFill>
                  <a:srgbClr val="000000"/>
                </a:solidFill>
              </a:defRPr>
            </a:lvl3pPr>
            <a:lvl4pPr indent="-317500" lvl="3" marL="1828800">
              <a:spcBef>
                <a:spcPts val="0"/>
              </a:spcBef>
              <a:spcAft>
                <a:spcPts val="0"/>
              </a:spcAft>
              <a:buClr>
                <a:srgbClr val="000000"/>
              </a:buClr>
              <a:buSzPts val="1400"/>
              <a:buChar char="●"/>
              <a:defRPr>
                <a:solidFill>
                  <a:srgbClr val="000000"/>
                </a:solidFill>
              </a:defRPr>
            </a:lvl4pPr>
            <a:lvl5pPr indent="-330200" lvl="4" marL="2286000">
              <a:spcBef>
                <a:spcPts val="0"/>
              </a:spcBef>
              <a:spcAft>
                <a:spcPts val="0"/>
              </a:spcAft>
              <a:buClr>
                <a:srgbClr val="000000"/>
              </a:buClr>
              <a:buSzPts val="1600"/>
              <a:buChar char="○"/>
              <a:defRPr sz="1600">
                <a:solidFill>
                  <a:srgbClr val="000000"/>
                </a:solidFill>
              </a:defRPr>
            </a:lvl5pPr>
            <a:lvl6pPr indent="-317500" lvl="5" marL="2743200">
              <a:spcBef>
                <a:spcPts val="0"/>
              </a:spcBef>
              <a:spcAft>
                <a:spcPts val="0"/>
              </a:spcAft>
              <a:buClr>
                <a:srgbClr val="000000"/>
              </a:buClr>
              <a:buSzPts val="1400"/>
              <a:buChar char="■"/>
              <a:defRPr>
                <a:solidFill>
                  <a:srgbClr val="000000"/>
                </a:solidFill>
              </a:defRPr>
            </a:lvl6pPr>
            <a:lvl7pPr indent="-317500" lvl="6" marL="3200400">
              <a:spcBef>
                <a:spcPts val="0"/>
              </a:spcBef>
              <a:spcAft>
                <a:spcPts val="0"/>
              </a:spcAft>
              <a:buClr>
                <a:srgbClr val="000000"/>
              </a:buClr>
              <a:buSzPts val="1400"/>
              <a:buChar char="●"/>
              <a:defRPr>
                <a:solidFill>
                  <a:srgbClr val="000000"/>
                </a:solidFill>
              </a:defRPr>
            </a:lvl7pPr>
            <a:lvl8pPr indent="-317500" lvl="7" marL="3657600">
              <a:spcBef>
                <a:spcPts val="0"/>
              </a:spcBef>
              <a:spcAft>
                <a:spcPts val="0"/>
              </a:spcAft>
              <a:buClr>
                <a:srgbClr val="000000"/>
              </a:buClr>
              <a:buSzPts val="1400"/>
              <a:buChar char="○"/>
              <a:defRPr>
                <a:solidFill>
                  <a:srgbClr val="000000"/>
                </a:solidFill>
              </a:defRPr>
            </a:lvl8pPr>
            <a:lvl9pPr indent="-317500" lvl="8" marL="4114800">
              <a:spcBef>
                <a:spcPts val="0"/>
              </a:spcBef>
              <a:spcAft>
                <a:spcPts val="0"/>
              </a:spcAft>
              <a:buClr>
                <a:srgbClr val="000000"/>
              </a:buClr>
              <a:buSzPts val="1400"/>
              <a:buChar char="■"/>
              <a:defRPr>
                <a:solidFill>
                  <a:srgbClr val="000000"/>
                </a:solidFill>
              </a:defRPr>
            </a:lvl9pPr>
          </a:lstStyle>
          <a:p/>
        </p:txBody>
      </p:sp>
      <p:sp>
        <p:nvSpPr>
          <p:cNvPr id="56" name="Google Shape;56;p4"/>
          <p:cNvSpPr txBox="1"/>
          <p:nvPr/>
        </p:nvSpPr>
        <p:spPr>
          <a:xfrm>
            <a:off x="365125" y="2285475"/>
            <a:ext cx="3595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4000">
              <a:solidFill>
                <a:schemeClr val="lt1"/>
              </a:solidFill>
              <a:latin typeface="Avenir"/>
              <a:ea typeface="Avenir"/>
              <a:cs typeface="Avenir"/>
              <a:sym typeface="Avenir"/>
            </a:endParaRPr>
          </a:p>
        </p:txBody>
      </p:sp>
      <p:sp>
        <p:nvSpPr>
          <p:cNvPr id="57" name="Google Shape;57;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showMasterSp="0">
  <p:cSld name="SECTION_HEADER_8">
    <p:spTree>
      <p:nvGrpSpPr>
        <p:cNvPr id="281" name="Shape 281"/>
        <p:cNvGrpSpPr/>
        <p:nvPr/>
      </p:nvGrpSpPr>
      <p:grpSpPr>
        <a:xfrm>
          <a:off x="0" y="0"/>
          <a:ext cx="0" cy="0"/>
          <a:chOff x="0" y="0"/>
          <a:chExt cx="0" cy="0"/>
        </a:xfrm>
      </p:grpSpPr>
      <p:grpSp>
        <p:nvGrpSpPr>
          <p:cNvPr id="282" name="Google Shape;282;p31"/>
          <p:cNvGrpSpPr/>
          <p:nvPr/>
        </p:nvGrpSpPr>
        <p:grpSpPr>
          <a:xfrm>
            <a:off x="0" y="-1780"/>
            <a:ext cx="9144000" cy="5150957"/>
            <a:chOff x="0" y="-2373"/>
            <a:chExt cx="12192000" cy="6867027"/>
          </a:xfrm>
        </p:grpSpPr>
        <p:sp>
          <p:nvSpPr>
            <p:cNvPr id="283" name="Google Shape;283;p3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4" name="Google Shape;284;p31"/>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5" name="Google Shape;285;p31"/>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6" name="Google Shape;286;p31"/>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7" name="Google Shape;287;p31"/>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8" name="Google Shape;288;p31"/>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89" name="Google Shape;289;p31"/>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0" name="Google Shape;290;p31"/>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1" name="Google Shape;291;p31"/>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292" name="Google Shape;292;p31"/>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93" name="Google Shape;293;p31"/>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294" name="Google Shape;294;p31"/>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295" name="Google Shape;295;p31"/>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96" name="Google Shape;296;p31"/>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297" name="Google Shape;297;p31"/>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298" name="Google Shape;298;p31"/>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8">
  <p:cSld name="TITLE_5">
    <p:bg>
      <p:bgPr>
        <a:blipFill>
          <a:blip r:embed="rId2">
            <a:alphaModFix/>
          </a:blip>
          <a:stretch>
            <a:fillRect/>
          </a:stretch>
        </a:blipFill>
      </p:bgPr>
    </p:bg>
    <p:spTree>
      <p:nvGrpSpPr>
        <p:cNvPr id="299" name="Shape 299"/>
        <p:cNvGrpSpPr/>
        <p:nvPr/>
      </p:nvGrpSpPr>
      <p:grpSpPr>
        <a:xfrm>
          <a:off x="0" y="0"/>
          <a:ext cx="0" cy="0"/>
          <a:chOff x="0" y="0"/>
          <a:chExt cx="0" cy="0"/>
        </a:xfrm>
      </p:grpSpPr>
      <p:pic>
        <p:nvPicPr>
          <p:cNvPr descr="Celestia-R1---OverlayTitleHD.png" id="300" name="Google Shape;300;p32"/>
          <p:cNvPicPr preferRelativeResize="0"/>
          <p:nvPr/>
        </p:nvPicPr>
        <p:blipFill rotWithShape="1">
          <a:blip r:embed="rId3">
            <a:alphaModFix/>
          </a:blip>
          <a:srcRect b="0" l="0" r="0" t="0"/>
          <a:stretch/>
        </p:blipFill>
        <p:spPr>
          <a:xfrm>
            <a:off x="1" y="0"/>
            <a:ext cx="9141202" cy="5141969"/>
          </a:xfrm>
          <a:prstGeom prst="rect">
            <a:avLst/>
          </a:prstGeom>
          <a:noFill/>
          <a:ln>
            <a:noFill/>
          </a:ln>
        </p:spPr>
      </p:pic>
      <p:sp>
        <p:nvSpPr>
          <p:cNvPr id="301" name="Google Shape;301;p32"/>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302" name="Google Shape;302;p32"/>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303" name="Google Shape;303;p32"/>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04" name="Google Shape;304;p32"/>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05" name="Google Shape;305;p32"/>
          <p:cNvSpPr txBox="1"/>
          <p:nvPr>
            <p:ph idx="12" type="sldNum"/>
          </p:nvPr>
        </p:nvSpPr>
        <p:spPr>
          <a:xfrm>
            <a:off x="7956719"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8" showMasterSp="0">
  <p:cSld name="SECTION_HEADER_9">
    <p:spTree>
      <p:nvGrpSpPr>
        <p:cNvPr id="306" name="Shape 306"/>
        <p:cNvGrpSpPr/>
        <p:nvPr/>
      </p:nvGrpSpPr>
      <p:grpSpPr>
        <a:xfrm>
          <a:off x="0" y="0"/>
          <a:ext cx="0" cy="0"/>
          <a:chOff x="0" y="0"/>
          <a:chExt cx="0" cy="0"/>
        </a:xfrm>
      </p:grpSpPr>
      <p:grpSp>
        <p:nvGrpSpPr>
          <p:cNvPr id="307" name="Google Shape;307;p33"/>
          <p:cNvGrpSpPr/>
          <p:nvPr/>
        </p:nvGrpSpPr>
        <p:grpSpPr>
          <a:xfrm>
            <a:off x="0" y="-1780"/>
            <a:ext cx="9144000" cy="5150957"/>
            <a:chOff x="0" y="-2373"/>
            <a:chExt cx="12192000" cy="6867027"/>
          </a:xfrm>
        </p:grpSpPr>
        <p:sp>
          <p:nvSpPr>
            <p:cNvPr id="308" name="Google Shape;308;p3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09" name="Google Shape;309;p33"/>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0" name="Google Shape;310;p33"/>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1" name="Google Shape;311;p33"/>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2" name="Google Shape;312;p33"/>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3" name="Google Shape;313;p33"/>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4" name="Google Shape;314;p33"/>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5" name="Google Shape;315;p33"/>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16" name="Google Shape;316;p33"/>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17" name="Google Shape;317;p33"/>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18" name="Google Shape;318;p33"/>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319" name="Google Shape;319;p33"/>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320" name="Google Shape;320;p33"/>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21" name="Google Shape;321;p33"/>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22" name="Google Shape;322;p33"/>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23" name="Google Shape;323;p33"/>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9">
  <p:cSld name="TITLE_6">
    <p:bg>
      <p:bgPr>
        <a:blipFill>
          <a:blip r:embed="rId2">
            <a:alphaModFix/>
          </a:blip>
          <a:stretch>
            <a:fillRect/>
          </a:stretch>
        </a:blipFill>
      </p:bgPr>
    </p:bg>
    <p:spTree>
      <p:nvGrpSpPr>
        <p:cNvPr id="324" name="Shape 324"/>
        <p:cNvGrpSpPr/>
        <p:nvPr/>
      </p:nvGrpSpPr>
      <p:grpSpPr>
        <a:xfrm>
          <a:off x="0" y="0"/>
          <a:ext cx="0" cy="0"/>
          <a:chOff x="0" y="0"/>
          <a:chExt cx="0" cy="0"/>
        </a:xfrm>
      </p:grpSpPr>
      <p:pic>
        <p:nvPicPr>
          <p:cNvPr descr="Celestia-R1---OverlayTitleHD.png" id="325" name="Google Shape;325;p34"/>
          <p:cNvPicPr preferRelativeResize="0"/>
          <p:nvPr/>
        </p:nvPicPr>
        <p:blipFill rotWithShape="1">
          <a:blip r:embed="rId3">
            <a:alphaModFix/>
          </a:blip>
          <a:srcRect b="0" l="0" r="0" t="0"/>
          <a:stretch/>
        </p:blipFill>
        <p:spPr>
          <a:xfrm>
            <a:off x="1" y="0"/>
            <a:ext cx="9141202" cy="5141969"/>
          </a:xfrm>
          <a:prstGeom prst="rect">
            <a:avLst/>
          </a:prstGeom>
          <a:noFill/>
          <a:ln>
            <a:noFill/>
          </a:ln>
        </p:spPr>
      </p:pic>
      <p:sp>
        <p:nvSpPr>
          <p:cNvPr id="326" name="Google Shape;326;p34"/>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327" name="Google Shape;327;p34"/>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328" name="Google Shape;328;p34"/>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29" name="Google Shape;329;p34"/>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30" name="Google Shape;330;p34"/>
          <p:cNvSpPr txBox="1"/>
          <p:nvPr>
            <p:ph idx="12" type="sldNum"/>
          </p:nvPr>
        </p:nvSpPr>
        <p:spPr>
          <a:xfrm>
            <a:off x="7956719" y="4402931"/>
            <a:ext cx="413400" cy="283200"/>
          </a:xfrm>
          <a:prstGeom prst="rect">
            <a:avLst/>
          </a:prstGeom>
          <a:noFill/>
          <a:ln>
            <a:noFill/>
          </a:ln>
        </p:spPr>
        <p:txBody>
          <a:bodyPr anchorCtr="0" anchor="ctr" bIns="34250" lIns="68575" spcFirstLastPara="1" rIns="68575" wrap="square" tIns="34250">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9" showMasterSp="0">
  <p:cSld name="SECTION_HEADER_10">
    <p:spTree>
      <p:nvGrpSpPr>
        <p:cNvPr id="331" name="Shape 331"/>
        <p:cNvGrpSpPr/>
        <p:nvPr/>
      </p:nvGrpSpPr>
      <p:grpSpPr>
        <a:xfrm>
          <a:off x="0" y="0"/>
          <a:ext cx="0" cy="0"/>
          <a:chOff x="0" y="0"/>
          <a:chExt cx="0" cy="0"/>
        </a:xfrm>
      </p:grpSpPr>
      <p:grpSp>
        <p:nvGrpSpPr>
          <p:cNvPr id="332" name="Google Shape;332;p35"/>
          <p:cNvGrpSpPr/>
          <p:nvPr/>
        </p:nvGrpSpPr>
        <p:grpSpPr>
          <a:xfrm>
            <a:off x="0" y="-1780"/>
            <a:ext cx="9144000" cy="5150957"/>
            <a:chOff x="0" y="-2373"/>
            <a:chExt cx="12192000" cy="6867027"/>
          </a:xfrm>
        </p:grpSpPr>
        <p:sp>
          <p:nvSpPr>
            <p:cNvPr id="333" name="Google Shape;333;p35"/>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4" name="Google Shape;334;p35"/>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5" name="Google Shape;335;p35"/>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6" name="Google Shape;336;p35"/>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7" name="Google Shape;337;p35"/>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8" name="Google Shape;338;p35"/>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39" name="Google Shape;339;p35"/>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0" name="Google Shape;340;p35"/>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1" name="Google Shape;341;p35"/>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42" name="Google Shape;342;p35"/>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43" name="Google Shape;343;p35"/>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344" name="Google Shape;344;p35"/>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6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8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345" name="Google Shape;345;p35"/>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46" name="Google Shape;346;p35"/>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47" name="Google Shape;347;p35"/>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48" name="Google Shape;348;p35"/>
          <p:cNvSpPr txBox="1"/>
          <p:nvPr>
            <p:ph idx="12" type="sldNum"/>
          </p:nvPr>
        </p:nvSpPr>
        <p:spPr>
          <a:xfrm>
            <a:off x="7764405" y="221797"/>
            <a:ext cx="628800" cy="575700"/>
          </a:xfrm>
          <a:prstGeom prst="rect">
            <a:avLst/>
          </a:prstGeom>
          <a:noFill/>
          <a:ln>
            <a:noFill/>
          </a:ln>
        </p:spPr>
        <p:txBody>
          <a:bodyPr anchorCtr="0" anchor="b" bIns="34250" lIns="68575" spcFirstLastPara="1" rIns="68575" wrap="square" tIns="34250">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9" name="Shape 349"/>
        <p:cNvGrpSpPr/>
        <p:nvPr/>
      </p:nvGrpSpPr>
      <p:grpSpPr>
        <a:xfrm>
          <a:off x="0" y="0"/>
          <a:ext cx="0" cy="0"/>
          <a:chOff x="0" y="0"/>
          <a:chExt cx="0" cy="0"/>
        </a:xfrm>
      </p:grpSpPr>
      <p:sp>
        <p:nvSpPr>
          <p:cNvPr id="350" name="Google Shape;350;p36"/>
          <p:cNvSpPr txBox="1"/>
          <p:nvPr>
            <p:ph type="title"/>
          </p:nvPr>
        </p:nvSpPr>
        <p:spPr>
          <a:xfrm>
            <a:off x="365054" y="363413"/>
            <a:ext cx="6571200" cy="530400"/>
          </a:xfrm>
          <a:prstGeom prst="rect">
            <a:avLst/>
          </a:prstGeom>
          <a:noFill/>
          <a:ln>
            <a:noFill/>
          </a:ln>
        </p:spPr>
        <p:txBody>
          <a:bodyPr anchorCtr="0" anchor="ctr" bIns="68575" lIns="68575" spcFirstLastPara="1" rIns="68575" wrap="square" tIns="68575">
            <a:noAutofit/>
          </a:bodyPr>
          <a:lstStyle>
            <a:lvl1pPr lvl="0" marR="0" rtl="0" algn="l">
              <a:spcBef>
                <a:spcPts val="0"/>
              </a:spcBef>
              <a:spcAft>
                <a:spcPts val="0"/>
              </a:spcAft>
              <a:buClr>
                <a:schemeClr val="lt2"/>
              </a:buClr>
              <a:buSzPts val="1100"/>
              <a:buFont typeface="Century Gothic"/>
              <a:buNone/>
              <a:defRPr b="0" i="0" sz="20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100"/>
              <a:buNone/>
              <a:defRPr b="0" i="0" sz="1000" u="none" cap="none" strike="noStrike">
                <a:solidFill>
                  <a:schemeClr val="dk2"/>
                </a:solidFill>
              </a:defRPr>
            </a:lvl2pPr>
            <a:lvl3pPr lvl="2" marR="0" rtl="0" algn="l">
              <a:spcBef>
                <a:spcPts val="0"/>
              </a:spcBef>
              <a:spcAft>
                <a:spcPts val="0"/>
              </a:spcAft>
              <a:buSzPts val="1100"/>
              <a:buNone/>
              <a:defRPr b="0" i="0" sz="1000" u="none" cap="none" strike="noStrike">
                <a:solidFill>
                  <a:schemeClr val="dk2"/>
                </a:solidFill>
              </a:defRPr>
            </a:lvl3pPr>
            <a:lvl4pPr lvl="3" marR="0" rtl="0" algn="l">
              <a:spcBef>
                <a:spcPts val="0"/>
              </a:spcBef>
              <a:spcAft>
                <a:spcPts val="0"/>
              </a:spcAft>
              <a:buSzPts val="1100"/>
              <a:buNone/>
              <a:defRPr b="0" i="0" sz="1000" u="none" cap="none" strike="noStrike">
                <a:solidFill>
                  <a:schemeClr val="dk2"/>
                </a:solidFill>
              </a:defRPr>
            </a:lvl4pPr>
            <a:lvl5pPr lvl="4" marR="0" rtl="0" algn="l">
              <a:spcBef>
                <a:spcPts val="0"/>
              </a:spcBef>
              <a:spcAft>
                <a:spcPts val="0"/>
              </a:spcAft>
              <a:buSzPts val="1100"/>
              <a:buNone/>
              <a:defRPr b="0" i="0" sz="1000" u="none" cap="none" strike="noStrike">
                <a:solidFill>
                  <a:schemeClr val="dk2"/>
                </a:solidFill>
              </a:defRPr>
            </a:lvl5pPr>
            <a:lvl6pPr lvl="5" marR="0" rtl="0" algn="l">
              <a:lnSpc>
                <a:spcPct val="100000"/>
              </a:lnSpc>
              <a:spcBef>
                <a:spcPts val="0"/>
              </a:spcBef>
              <a:spcAft>
                <a:spcPts val="0"/>
              </a:spcAft>
              <a:buSzPts val="1100"/>
              <a:buNone/>
              <a:defRPr b="0" i="0" sz="1000" u="none" cap="none" strike="noStrike">
                <a:solidFill>
                  <a:schemeClr val="dk2"/>
                </a:solidFill>
              </a:defRPr>
            </a:lvl6pPr>
            <a:lvl7pPr lvl="6" marR="0" rtl="0" algn="l">
              <a:lnSpc>
                <a:spcPct val="100000"/>
              </a:lnSpc>
              <a:spcBef>
                <a:spcPts val="0"/>
              </a:spcBef>
              <a:spcAft>
                <a:spcPts val="0"/>
              </a:spcAft>
              <a:buSzPts val="1100"/>
              <a:buNone/>
              <a:defRPr b="0" i="0" sz="1000" u="none" cap="none" strike="noStrike">
                <a:solidFill>
                  <a:schemeClr val="dk2"/>
                </a:solidFill>
              </a:defRPr>
            </a:lvl7pPr>
            <a:lvl8pPr lvl="7" marR="0" rtl="0" algn="l">
              <a:lnSpc>
                <a:spcPct val="100000"/>
              </a:lnSpc>
              <a:spcBef>
                <a:spcPts val="0"/>
              </a:spcBef>
              <a:spcAft>
                <a:spcPts val="0"/>
              </a:spcAft>
              <a:buSzPts val="1100"/>
              <a:buNone/>
              <a:defRPr b="0" i="0" sz="1000" u="none" cap="none" strike="noStrike">
                <a:solidFill>
                  <a:schemeClr val="dk2"/>
                </a:solidFill>
              </a:defRPr>
            </a:lvl8pPr>
            <a:lvl9pPr lvl="8" marR="0" rtl="0" algn="l">
              <a:lnSpc>
                <a:spcPct val="100000"/>
              </a:lnSpc>
              <a:spcBef>
                <a:spcPts val="0"/>
              </a:spcBef>
              <a:spcAft>
                <a:spcPts val="0"/>
              </a:spcAft>
              <a:buSzPts val="1100"/>
              <a:buNone/>
              <a:defRPr b="0" i="0" sz="1000" u="none" cap="none" strike="noStrike">
                <a:solidFill>
                  <a:schemeClr val="dk2"/>
                </a:solidFill>
              </a:defRPr>
            </a:lvl9pPr>
          </a:lstStyle>
          <a:p/>
        </p:txBody>
      </p:sp>
      <p:sp>
        <p:nvSpPr>
          <p:cNvPr id="351" name="Google Shape;351;p36"/>
          <p:cNvSpPr txBox="1"/>
          <p:nvPr>
            <p:ph idx="1" type="body"/>
          </p:nvPr>
        </p:nvSpPr>
        <p:spPr>
          <a:xfrm>
            <a:off x="866216" y="1952625"/>
            <a:ext cx="3618900" cy="2562300"/>
          </a:xfrm>
          <a:prstGeom prst="rect">
            <a:avLst/>
          </a:prstGeom>
          <a:noFill/>
          <a:ln>
            <a:noFill/>
          </a:ln>
        </p:spPr>
        <p:txBody>
          <a:bodyPr anchorCtr="0" anchor="t" bIns="68575" lIns="68575" spcFirstLastPara="1" rIns="68575" wrap="square" tIns="68575">
            <a:normAutofit/>
          </a:bodyPr>
          <a:lstStyle>
            <a:lvl1pPr indent="-298450" lvl="0" marL="457200" marR="0" rtl="0" algn="l">
              <a:spcBef>
                <a:spcPts val="500"/>
              </a:spcBef>
              <a:spcAft>
                <a:spcPts val="0"/>
              </a:spcAft>
              <a:buClr>
                <a:schemeClr val="accent1"/>
              </a:buClr>
              <a:buSzPts val="1100"/>
              <a:buFont typeface="Noto Sans Symbols"/>
              <a:buChar char="❑"/>
              <a:defRPr b="0" i="0" sz="1000" u="none" cap="none" strike="noStrike">
                <a:solidFill>
                  <a:srgbClr val="3F3F3F"/>
                </a:solidFill>
                <a:latin typeface="Century Gothic"/>
                <a:ea typeface="Century Gothic"/>
                <a:cs typeface="Century Gothic"/>
                <a:sym typeface="Century Gothic"/>
              </a:defRPr>
            </a:lvl1pPr>
            <a:lvl2pPr indent="-292100" lvl="1" marL="914400" marR="0" rtl="0" algn="l">
              <a:spcBef>
                <a:spcPts val="500"/>
              </a:spcBef>
              <a:spcAft>
                <a:spcPts val="0"/>
              </a:spcAft>
              <a:buClr>
                <a:schemeClr val="accent1"/>
              </a:buClr>
              <a:buSzPts val="1000"/>
              <a:buFont typeface="Noto Sans Symbols"/>
              <a:buChar char="➢"/>
              <a:defRPr b="0" i="0" sz="900" u="none" cap="none" strike="noStrike">
                <a:solidFill>
                  <a:srgbClr val="3F3F3F"/>
                </a:solidFill>
                <a:latin typeface="Century Gothic"/>
                <a:ea typeface="Century Gothic"/>
                <a:cs typeface="Century Gothic"/>
                <a:sym typeface="Century Gothic"/>
              </a:defRPr>
            </a:lvl2pPr>
            <a:lvl3pPr indent="-279400" lvl="2" marL="1371600" marR="0" rtl="0" algn="l">
              <a:spcBef>
                <a:spcPts val="500"/>
              </a:spcBef>
              <a:spcAft>
                <a:spcPts val="0"/>
              </a:spcAft>
              <a:buClr>
                <a:schemeClr val="accent1"/>
              </a:buClr>
              <a:buSzPts val="800"/>
              <a:buFont typeface="Noto Sans Symbols"/>
              <a:buChar char="▶"/>
              <a:defRPr b="0" i="0" sz="800" u="none" cap="none" strike="noStrike">
                <a:solidFill>
                  <a:srgbClr val="3F3F3F"/>
                </a:solidFill>
                <a:latin typeface="Century Gothic"/>
                <a:ea typeface="Century Gothic"/>
                <a:cs typeface="Century Gothic"/>
                <a:sym typeface="Century Gothic"/>
              </a:defRPr>
            </a:lvl3pPr>
            <a:lvl4pPr indent="-279400" lvl="3" marL="18288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4pPr>
            <a:lvl5pPr indent="-279400" lvl="4" marL="22860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5pPr>
            <a:lvl6pPr indent="-279400" lvl="5" marL="27432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6pPr>
            <a:lvl7pPr indent="-279400" lvl="6" marL="32004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7pPr>
            <a:lvl8pPr indent="-279400" lvl="7" marL="36576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8pPr>
            <a:lvl9pPr indent="-279400" lvl="8" marL="41148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9pPr>
          </a:lstStyle>
          <a:p/>
        </p:txBody>
      </p:sp>
      <p:sp>
        <p:nvSpPr>
          <p:cNvPr id="352" name="Google Shape;352;p36"/>
          <p:cNvSpPr txBox="1"/>
          <p:nvPr>
            <p:ph idx="2" type="body"/>
          </p:nvPr>
        </p:nvSpPr>
        <p:spPr>
          <a:xfrm>
            <a:off x="4656534" y="1952625"/>
            <a:ext cx="3618900" cy="2562300"/>
          </a:xfrm>
          <a:prstGeom prst="rect">
            <a:avLst/>
          </a:prstGeom>
          <a:noFill/>
          <a:ln>
            <a:noFill/>
          </a:ln>
        </p:spPr>
        <p:txBody>
          <a:bodyPr anchorCtr="0" anchor="t" bIns="68575" lIns="68575" spcFirstLastPara="1" rIns="68575" wrap="square" tIns="68575">
            <a:normAutofit/>
          </a:bodyPr>
          <a:lstStyle>
            <a:lvl1pPr indent="-298450" lvl="0" marL="457200" marR="0" rtl="0" algn="l">
              <a:spcBef>
                <a:spcPts val="500"/>
              </a:spcBef>
              <a:spcAft>
                <a:spcPts val="0"/>
              </a:spcAft>
              <a:buClr>
                <a:schemeClr val="accent1"/>
              </a:buClr>
              <a:buSzPts val="1100"/>
              <a:buFont typeface="Noto Sans Symbols"/>
              <a:buChar char="❑"/>
              <a:defRPr b="0" i="0" sz="1000" u="none" cap="none" strike="noStrike">
                <a:solidFill>
                  <a:srgbClr val="3F3F3F"/>
                </a:solidFill>
                <a:latin typeface="Century Gothic"/>
                <a:ea typeface="Century Gothic"/>
                <a:cs typeface="Century Gothic"/>
                <a:sym typeface="Century Gothic"/>
              </a:defRPr>
            </a:lvl1pPr>
            <a:lvl2pPr indent="-292100" lvl="1" marL="914400" marR="0" rtl="0" algn="l">
              <a:spcBef>
                <a:spcPts val="500"/>
              </a:spcBef>
              <a:spcAft>
                <a:spcPts val="0"/>
              </a:spcAft>
              <a:buClr>
                <a:schemeClr val="accent1"/>
              </a:buClr>
              <a:buSzPts val="1000"/>
              <a:buFont typeface="Noto Sans Symbols"/>
              <a:buChar char="➢"/>
              <a:defRPr b="0" i="0" sz="900" u="none" cap="none" strike="noStrike">
                <a:solidFill>
                  <a:srgbClr val="3F3F3F"/>
                </a:solidFill>
                <a:latin typeface="Century Gothic"/>
                <a:ea typeface="Century Gothic"/>
                <a:cs typeface="Century Gothic"/>
                <a:sym typeface="Century Gothic"/>
              </a:defRPr>
            </a:lvl2pPr>
            <a:lvl3pPr indent="-279400" lvl="2" marL="1371600" marR="0" rtl="0" algn="l">
              <a:spcBef>
                <a:spcPts val="500"/>
              </a:spcBef>
              <a:spcAft>
                <a:spcPts val="0"/>
              </a:spcAft>
              <a:buClr>
                <a:schemeClr val="accent1"/>
              </a:buClr>
              <a:buSzPts val="800"/>
              <a:buFont typeface="Noto Sans Symbols"/>
              <a:buChar char="▶"/>
              <a:defRPr b="0" i="0" sz="800" u="none" cap="none" strike="noStrike">
                <a:solidFill>
                  <a:srgbClr val="3F3F3F"/>
                </a:solidFill>
                <a:latin typeface="Century Gothic"/>
                <a:ea typeface="Century Gothic"/>
                <a:cs typeface="Century Gothic"/>
                <a:sym typeface="Century Gothic"/>
              </a:defRPr>
            </a:lvl3pPr>
            <a:lvl4pPr indent="-279400" lvl="3" marL="18288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4pPr>
            <a:lvl5pPr indent="-279400" lvl="4" marL="2286000" marR="0" rtl="0" algn="l">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5pPr>
            <a:lvl6pPr indent="-279400" lvl="5" marL="27432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6pPr>
            <a:lvl7pPr indent="-279400" lvl="6" marL="32004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7pPr>
            <a:lvl8pPr indent="-279400" lvl="7" marL="36576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8pPr>
            <a:lvl9pPr indent="-279400" lvl="8" marL="4114800" marR="0" rtl="0" algn="l">
              <a:lnSpc>
                <a:spcPct val="100000"/>
              </a:lnSpc>
              <a:spcBef>
                <a:spcPts val="500"/>
              </a:spcBef>
              <a:spcAft>
                <a:spcPts val="0"/>
              </a:spcAft>
              <a:buClr>
                <a:schemeClr val="accent1"/>
              </a:buClr>
              <a:buSzPts val="800"/>
              <a:buFont typeface="Noto Sans Symbols"/>
              <a:buChar char="▶"/>
              <a:defRPr b="0" i="0" sz="600" u="none" cap="none" strike="noStrike">
                <a:solidFill>
                  <a:srgbClr val="3F3F3F"/>
                </a:solidFill>
                <a:latin typeface="Century Gothic"/>
                <a:ea typeface="Century Gothic"/>
                <a:cs typeface="Century Gothic"/>
                <a:sym typeface="Century Gothic"/>
              </a:defRPr>
            </a:lvl9pPr>
          </a:lstStyle>
          <a:p/>
        </p:txBody>
      </p:sp>
      <p:sp>
        <p:nvSpPr>
          <p:cNvPr id="353" name="Google Shape;353;p36"/>
          <p:cNvSpPr txBox="1"/>
          <p:nvPr>
            <p:ph idx="12" type="sldNum"/>
          </p:nvPr>
        </p:nvSpPr>
        <p:spPr>
          <a:xfrm>
            <a:off x="7764066" y="221456"/>
            <a:ext cx="628800" cy="576300"/>
          </a:xfrm>
          <a:prstGeom prst="rect">
            <a:avLst/>
          </a:prstGeom>
          <a:noFill/>
          <a:ln>
            <a:noFill/>
          </a:ln>
        </p:spPr>
        <p:txBody>
          <a:bodyPr anchorCtr="0" anchor="b" bIns="34250" lIns="68575" spcFirstLastPara="1" rIns="68575" wrap="square" tIns="34250">
            <a:noAutofit/>
          </a:bodyPr>
          <a:lstStyle>
            <a:lvl1pPr indent="0" lvl="0"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1pPr>
            <a:lvl2pPr indent="0" lvl="1"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2pPr>
            <a:lvl3pPr indent="0" lvl="2"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3pPr>
            <a:lvl4pPr indent="0" lvl="3"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4pPr>
            <a:lvl5pPr indent="0" lvl="4"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5pPr>
            <a:lvl6pPr indent="0" lvl="5"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6pPr>
            <a:lvl7pPr indent="0" lvl="6"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7pPr>
            <a:lvl8pPr indent="0" lvl="7"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8pPr>
            <a:lvl9pPr indent="0" lvl="8" marL="0" marR="0" rtl="0" algn="ctr">
              <a:spcBef>
                <a:spcPts val="0"/>
              </a:spcBef>
              <a:spcAft>
                <a:spcPts val="0"/>
              </a:spcAft>
              <a:buClr>
                <a:schemeClr val="lt1"/>
              </a:buClr>
              <a:buSzPts val="1600"/>
              <a:buFont typeface="Century Gothic"/>
              <a:buNone/>
              <a:defRPr b="0" i="0" sz="16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0">
  <p:cSld name="Title Slide">
    <p:spTree>
      <p:nvGrpSpPr>
        <p:cNvPr id="354" name="Shape 354"/>
        <p:cNvGrpSpPr/>
        <p:nvPr/>
      </p:nvGrpSpPr>
      <p:grpSpPr>
        <a:xfrm>
          <a:off x="0" y="0"/>
          <a:ext cx="0" cy="0"/>
          <a:chOff x="0" y="0"/>
          <a:chExt cx="0" cy="0"/>
        </a:xfrm>
      </p:grpSpPr>
      <p:sp>
        <p:nvSpPr>
          <p:cNvPr id="355" name="Google Shape;355;p37"/>
          <p:cNvSpPr txBox="1"/>
          <p:nvPr>
            <p:ph type="title"/>
          </p:nvPr>
        </p:nvSpPr>
        <p:spPr>
          <a:xfrm>
            <a:off x="483577" y="1733732"/>
            <a:ext cx="8177100" cy="1016100"/>
          </a:xfrm>
          <a:prstGeom prst="rect">
            <a:avLst/>
          </a:prstGeom>
          <a:noFill/>
          <a:ln>
            <a:noFill/>
          </a:ln>
        </p:spPr>
        <p:txBody>
          <a:bodyPr anchorCtr="0" anchor="ctr" bIns="68575" lIns="68575" spcFirstLastPara="1" rIns="68575" wrap="square" tIns="68575">
            <a:noAutofit/>
          </a:bodyPr>
          <a:lstStyle>
            <a:lvl1pPr lvl="0" rtl="0" algn="ctr">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356" name="Google Shape;356;p37"/>
          <p:cNvSpPr txBox="1"/>
          <p:nvPr>
            <p:ph idx="1" type="body"/>
          </p:nvPr>
        </p:nvSpPr>
        <p:spPr>
          <a:xfrm>
            <a:off x="461963" y="2921794"/>
            <a:ext cx="8218800" cy="529800"/>
          </a:xfrm>
          <a:prstGeom prst="rect">
            <a:avLst/>
          </a:prstGeom>
          <a:noFill/>
          <a:ln>
            <a:noFill/>
          </a:ln>
        </p:spPr>
        <p:txBody>
          <a:bodyPr anchorCtr="0" anchor="ctr" bIns="68575" lIns="68575" spcFirstLastPara="1" rIns="68575" wrap="square" tIns="68575">
            <a:normAutofit/>
          </a:bodyPr>
          <a:lstStyle>
            <a:lvl1pPr indent="-228600" lvl="0" marL="457200" rtl="0" algn="ctr">
              <a:lnSpc>
                <a:spcPct val="100000"/>
              </a:lnSpc>
              <a:spcBef>
                <a:spcPts val="0"/>
              </a:spcBef>
              <a:spcAft>
                <a:spcPts val="0"/>
              </a:spcAft>
              <a:buSzPts val="1400"/>
              <a:buNone/>
              <a:defRPr sz="1800"/>
            </a:lvl1pPr>
            <a:lvl2pPr indent="-304800" lvl="1" marL="914400" rtl="0" algn="l">
              <a:lnSpc>
                <a:spcPct val="100000"/>
              </a:lnSpc>
              <a:spcBef>
                <a:spcPts val="800"/>
              </a:spcBef>
              <a:spcAft>
                <a:spcPts val="0"/>
              </a:spcAft>
              <a:buSzPts val="1200"/>
              <a:buChar char="○"/>
              <a:defRPr/>
            </a:lvl2pPr>
            <a:lvl3pPr indent="-298450" lvl="2" marL="1371600" rtl="0" algn="l">
              <a:lnSpc>
                <a:spcPct val="100000"/>
              </a:lnSpc>
              <a:spcBef>
                <a:spcPts val="800"/>
              </a:spcBef>
              <a:spcAft>
                <a:spcPts val="0"/>
              </a:spcAft>
              <a:buSzPts val="1100"/>
              <a:buChar char="■"/>
              <a:defRPr/>
            </a:lvl3pPr>
            <a:lvl4pPr indent="-285750" lvl="3" marL="1828800" rtl="0" algn="l">
              <a:lnSpc>
                <a:spcPct val="100000"/>
              </a:lnSpc>
              <a:spcBef>
                <a:spcPts val="800"/>
              </a:spcBef>
              <a:spcAft>
                <a:spcPts val="0"/>
              </a:spcAft>
              <a:buSzPts val="900"/>
              <a:buChar char="●"/>
              <a:defRPr/>
            </a:lvl4pPr>
            <a:lvl5pPr indent="-285750" lvl="4" marL="2286000" rtl="0" algn="l">
              <a:lnSpc>
                <a:spcPct val="100000"/>
              </a:lnSpc>
              <a:spcBef>
                <a:spcPts val="800"/>
              </a:spcBef>
              <a:spcAft>
                <a:spcPts val="0"/>
              </a:spcAft>
              <a:buSzPts val="900"/>
              <a:buChar char="○"/>
              <a:defRPr/>
            </a:lvl5pPr>
            <a:lvl6pPr indent="-285750" lvl="5" marL="2743200" rtl="0" algn="l">
              <a:lnSpc>
                <a:spcPct val="100000"/>
              </a:lnSpc>
              <a:spcBef>
                <a:spcPts val="800"/>
              </a:spcBef>
              <a:spcAft>
                <a:spcPts val="0"/>
              </a:spcAft>
              <a:buSzPts val="900"/>
              <a:buChar char="■"/>
              <a:defRPr/>
            </a:lvl6pPr>
            <a:lvl7pPr indent="-285750" lvl="6" marL="3200400" rtl="0" algn="l">
              <a:lnSpc>
                <a:spcPct val="100000"/>
              </a:lnSpc>
              <a:spcBef>
                <a:spcPts val="800"/>
              </a:spcBef>
              <a:spcAft>
                <a:spcPts val="0"/>
              </a:spcAft>
              <a:buSzPts val="900"/>
              <a:buChar char="●"/>
              <a:defRPr/>
            </a:lvl7pPr>
            <a:lvl8pPr indent="-285750" lvl="7" marL="3657600" rtl="0" algn="l">
              <a:lnSpc>
                <a:spcPct val="100000"/>
              </a:lnSpc>
              <a:spcBef>
                <a:spcPts val="800"/>
              </a:spcBef>
              <a:spcAft>
                <a:spcPts val="0"/>
              </a:spcAft>
              <a:buSzPts val="900"/>
              <a:buChar char="○"/>
              <a:defRPr/>
            </a:lvl8pPr>
            <a:lvl9pPr indent="-285750" lvl="8" marL="4114800" rtl="0" algn="l">
              <a:lnSpc>
                <a:spcPct val="100000"/>
              </a:lnSpc>
              <a:spcBef>
                <a:spcPts val="800"/>
              </a:spcBef>
              <a:spcAft>
                <a:spcPts val="800"/>
              </a:spcAft>
              <a:buSzPts val="9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0" showMasterSp="0">
  <p:cSld name="SECTION_HEADER_11">
    <p:spTree>
      <p:nvGrpSpPr>
        <p:cNvPr id="357" name="Shape 357"/>
        <p:cNvGrpSpPr/>
        <p:nvPr/>
      </p:nvGrpSpPr>
      <p:grpSpPr>
        <a:xfrm>
          <a:off x="0" y="0"/>
          <a:ext cx="0" cy="0"/>
          <a:chOff x="0" y="0"/>
          <a:chExt cx="0" cy="0"/>
        </a:xfrm>
      </p:grpSpPr>
      <p:grpSp>
        <p:nvGrpSpPr>
          <p:cNvPr id="358" name="Google Shape;358;p38"/>
          <p:cNvGrpSpPr/>
          <p:nvPr/>
        </p:nvGrpSpPr>
        <p:grpSpPr>
          <a:xfrm>
            <a:off x="0" y="-1780"/>
            <a:ext cx="9144000" cy="5150270"/>
            <a:chOff x="0" y="-2373"/>
            <a:chExt cx="12192000" cy="6867027"/>
          </a:xfrm>
        </p:grpSpPr>
        <p:sp>
          <p:nvSpPr>
            <p:cNvPr id="359" name="Google Shape;359;p38"/>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0" name="Google Shape;360;p38"/>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1" name="Google Shape;361;p38"/>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2" name="Google Shape;362;p38"/>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3" name="Google Shape;363;p38"/>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4" name="Google Shape;364;p38"/>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5" name="Google Shape;365;p38"/>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6" name="Google Shape;366;p38"/>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67" name="Google Shape;367;p38"/>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68" name="Google Shape;368;p38"/>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69" name="Google Shape;369;p38"/>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370" name="Google Shape;370;p38"/>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5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371" name="Google Shape;371;p38"/>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72" name="Google Shape;372;p38"/>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373" name="Google Shape;373;p38"/>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74" name="Google Shape;374;p38"/>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1">
  <p:cSld name="TITLE_7">
    <p:bg>
      <p:bgPr>
        <a:blipFill>
          <a:blip r:embed="rId2">
            <a:alphaModFix/>
          </a:blip>
          <a:stretch>
            <a:fillRect/>
          </a:stretch>
        </a:blipFill>
      </p:bgPr>
    </p:bg>
    <p:spTree>
      <p:nvGrpSpPr>
        <p:cNvPr id="375" name="Shape 375"/>
        <p:cNvGrpSpPr/>
        <p:nvPr/>
      </p:nvGrpSpPr>
      <p:grpSpPr>
        <a:xfrm>
          <a:off x="0" y="0"/>
          <a:ext cx="0" cy="0"/>
          <a:chOff x="0" y="0"/>
          <a:chExt cx="0" cy="0"/>
        </a:xfrm>
      </p:grpSpPr>
      <p:pic>
        <p:nvPicPr>
          <p:cNvPr descr="Celestia-R1---OverlayTitleHD.png" id="376" name="Google Shape;376;p39"/>
          <p:cNvPicPr preferRelativeResize="0"/>
          <p:nvPr/>
        </p:nvPicPr>
        <p:blipFill rotWithShape="1">
          <a:blip r:embed="rId3">
            <a:alphaModFix/>
          </a:blip>
          <a:srcRect b="0" l="0" r="0" t="0"/>
          <a:stretch/>
        </p:blipFill>
        <p:spPr>
          <a:xfrm>
            <a:off x="1" y="0"/>
            <a:ext cx="9141523" cy="5142150"/>
          </a:xfrm>
          <a:prstGeom prst="rect">
            <a:avLst/>
          </a:prstGeom>
          <a:noFill/>
          <a:ln>
            <a:noFill/>
          </a:ln>
        </p:spPr>
      </p:pic>
      <p:sp>
        <p:nvSpPr>
          <p:cNvPr id="377" name="Google Shape;377;p39"/>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378" name="Google Shape;378;p39"/>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379" name="Google Shape;379;p39"/>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80" name="Google Shape;380;p39"/>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381" name="Google Shape;381;p39"/>
          <p:cNvSpPr txBox="1"/>
          <p:nvPr>
            <p:ph idx="12" type="sldNum"/>
          </p:nvPr>
        </p:nvSpPr>
        <p:spPr>
          <a:xfrm>
            <a:off x="7956718" y="4402931"/>
            <a:ext cx="413400" cy="2832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s Slide 1">
  <p:cSld name="CUSTOM_4">
    <p:spTree>
      <p:nvGrpSpPr>
        <p:cNvPr id="382" name="Shape 382"/>
        <p:cNvGrpSpPr/>
        <p:nvPr/>
      </p:nvGrpSpPr>
      <p:grpSpPr>
        <a:xfrm>
          <a:off x="0" y="0"/>
          <a:ext cx="0" cy="0"/>
          <a:chOff x="0" y="0"/>
          <a:chExt cx="0" cy="0"/>
        </a:xfrm>
      </p:grpSpPr>
      <p:sp>
        <p:nvSpPr>
          <p:cNvPr id="383" name="Google Shape;383;p40"/>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384" name="Google Shape;384;p40"/>
          <p:cNvSpPr txBox="1"/>
          <p:nvPr/>
        </p:nvSpPr>
        <p:spPr>
          <a:xfrm>
            <a:off x="365249" y="376238"/>
            <a:ext cx="7399200" cy="530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2700"/>
              <a:buFont typeface="Arial"/>
              <a:buNone/>
            </a:pPr>
            <a:r>
              <a:rPr b="0" i="0" lang="en" sz="2700" u="none" cap="none" strike="noStrike">
                <a:solidFill>
                  <a:schemeClr val="lt2"/>
                </a:solidFill>
                <a:latin typeface="Century Gothic"/>
                <a:ea typeface="Century Gothic"/>
                <a:cs typeface="Century Gothic"/>
                <a:sym typeface="Century Gothic"/>
              </a:rPr>
              <a:t>Questions?</a:t>
            </a:r>
            <a:endParaRPr b="0" i="0" sz="2700" u="none" cap="none" strike="noStrike">
              <a:solidFill>
                <a:schemeClr val="lt2"/>
              </a:solidFill>
              <a:latin typeface="Century Gothic"/>
              <a:ea typeface="Century Gothic"/>
              <a:cs typeface="Century Gothic"/>
              <a:sym typeface="Century Gothic"/>
            </a:endParaRPr>
          </a:p>
        </p:txBody>
      </p:sp>
      <p:pic>
        <p:nvPicPr>
          <p:cNvPr id="385" name="Google Shape;385;p40"/>
          <p:cNvPicPr preferRelativeResize="0"/>
          <p:nvPr/>
        </p:nvPicPr>
        <p:blipFill rotWithShape="1">
          <a:blip r:embed="rId2">
            <a:alphaModFix/>
          </a:blip>
          <a:srcRect b="0" l="0" r="0" t="0"/>
          <a:stretch/>
        </p:blipFill>
        <p:spPr>
          <a:xfrm>
            <a:off x="2768145" y="1671607"/>
            <a:ext cx="2652956" cy="26529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Content: Image" type="tx">
  <p:cSld name="TITLE_AND_BODY">
    <p:spTree>
      <p:nvGrpSpPr>
        <p:cNvPr id="58" name="Shape 58"/>
        <p:cNvGrpSpPr/>
        <p:nvPr/>
      </p:nvGrpSpPr>
      <p:grpSpPr>
        <a:xfrm>
          <a:off x="0" y="0"/>
          <a:ext cx="0" cy="0"/>
          <a:chOff x="0" y="0"/>
          <a:chExt cx="0" cy="0"/>
        </a:xfrm>
      </p:grpSpPr>
      <p:sp>
        <p:nvSpPr>
          <p:cNvPr id="59" name="Google Shape;59;p5"/>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sz="2500">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0" name="Google Shape;60;p5"/>
          <p:cNvSpPr/>
          <p:nvPr>
            <p:ph idx="2" type="pic"/>
          </p:nvPr>
        </p:nvSpPr>
        <p:spPr>
          <a:xfrm>
            <a:off x="5711000" y="1247275"/>
            <a:ext cx="2905200" cy="3214800"/>
          </a:xfrm>
          <a:prstGeom prst="rect">
            <a:avLst/>
          </a:prstGeom>
          <a:noFill/>
          <a:ln>
            <a:noFill/>
          </a:ln>
        </p:spPr>
      </p:sp>
      <p:sp>
        <p:nvSpPr>
          <p:cNvPr id="61" name="Google Shape;61;p5"/>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2" name="Google Shape;62;p5"/>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verview">
  <p:cSld name="Overview">
    <p:spTree>
      <p:nvGrpSpPr>
        <p:cNvPr id="386" name="Shape 386"/>
        <p:cNvGrpSpPr/>
        <p:nvPr/>
      </p:nvGrpSpPr>
      <p:grpSpPr>
        <a:xfrm>
          <a:off x="0" y="0"/>
          <a:ext cx="0" cy="0"/>
          <a:chOff x="0" y="0"/>
          <a:chExt cx="0" cy="0"/>
        </a:xfrm>
      </p:grpSpPr>
      <p:sp>
        <p:nvSpPr>
          <p:cNvPr id="387" name="Google Shape;387;p41"/>
          <p:cNvSpPr txBox="1"/>
          <p:nvPr>
            <p:ph type="title"/>
          </p:nvPr>
        </p:nvSpPr>
        <p:spPr>
          <a:xfrm>
            <a:off x="514351" y="457200"/>
            <a:ext cx="7598400" cy="4992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388" name="Google Shape;388;p41"/>
          <p:cNvSpPr txBox="1"/>
          <p:nvPr>
            <p:ph idx="1" type="body"/>
          </p:nvPr>
        </p:nvSpPr>
        <p:spPr>
          <a:xfrm>
            <a:off x="207719" y="1296317"/>
            <a:ext cx="4154100" cy="3468300"/>
          </a:xfrm>
          <a:prstGeom prst="rect">
            <a:avLst/>
          </a:prstGeom>
          <a:noFill/>
          <a:ln>
            <a:noFill/>
          </a:ln>
        </p:spPr>
        <p:txBody>
          <a:bodyPr anchorCtr="0" anchor="t" bIns="68575" lIns="68575" spcFirstLastPara="1" rIns="68575" wrap="square" tIns="68575">
            <a:normAutofit/>
          </a:bodyPr>
          <a:lstStyle>
            <a:lvl1pPr indent="-317500" lvl="0" marL="457200" rtl="0" algn="l">
              <a:lnSpc>
                <a:spcPct val="100000"/>
              </a:lnSpc>
              <a:spcBef>
                <a:spcPts val="0"/>
              </a:spcBef>
              <a:spcAft>
                <a:spcPts val="0"/>
              </a:spcAft>
              <a:buClr>
                <a:schemeClr val="accent6"/>
              </a:buClr>
              <a:buSzPts val="1400"/>
              <a:buFont typeface="Noto Sans Symbols"/>
              <a:buChar char="❑"/>
              <a:defRPr sz="1800">
                <a:latin typeface="Arial"/>
                <a:ea typeface="Arial"/>
                <a:cs typeface="Arial"/>
                <a:sym typeface="Arial"/>
              </a:defRPr>
            </a:lvl1pPr>
            <a:lvl2pPr indent="-304800" lvl="1" marL="914400" rtl="0" algn="l">
              <a:lnSpc>
                <a:spcPct val="100000"/>
              </a:lnSpc>
              <a:spcBef>
                <a:spcPts val="0"/>
              </a:spcBef>
              <a:spcAft>
                <a:spcPts val="0"/>
              </a:spcAft>
              <a:buClr>
                <a:schemeClr val="accent6"/>
              </a:buClr>
              <a:buSzPts val="1200"/>
              <a:buFont typeface="Noto Sans Symbols"/>
              <a:buChar char="⮚"/>
              <a:defRPr sz="1500">
                <a:latin typeface="Arial"/>
                <a:ea typeface="Arial"/>
                <a:cs typeface="Arial"/>
                <a:sym typeface="Arial"/>
              </a:defRPr>
            </a:lvl2pPr>
            <a:lvl3pPr indent="-298450" lvl="2" marL="1371600" rtl="0" algn="l">
              <a:lnSpc>
                <a:spcPct val="100000"/>
              </a:lnSpc>
              <a:spcBef>
                <a:spcPts val="0"/>
              </a:spcBef>
              <a:spcAft>
                <a:spcPts val="0"/>
              </a:spcAft>
              <a:buClr>
                <a:schemeClr val="accent6"/>
              </a:buClr>
              <a:buSzPts val="1100"/>
              <a:buFont typeface="Courier New"/>
              <a:buChar char="o"/>
              <a:defRPr sz="1400">
                <a:latin typeface="Arial"/>
                <a:ea typeface="Arial"/>
                <a:cs typeface="Arial"/>
                <a:sym typeface="Arial"/>
              </a:defRPr>
            </a:lvl3pPr>
            <a:lvl4pPr indent="-285750" lvl="3" marL="1828800" rtl="0" algn="l">
              <a:lnSpc>
                <a:spcPct val="100000"/>
              </a:lnSpc>
              <a:spcBef>
                <a:spcPts val="0"/>
              </a:spcBef>
              <a:spcAft>
                <a:spcPts val="0"/>
              </a:spcAft>
              <a:buClr>
                <a:schemeClr val="accent6"/>
              </a:buClr>
              <a:buSzPts val="900"/>
              <a:buFont typeface="Arial"/>
              <a:buChar char="•"/>
              <a:defRPr sz="1200">
                <a:latin typeface="Arial"/>
                <a:ea typeface="Arial"/>
                <a:cs typeface="Arial"/>
                <a:sym typeface="Arial"/>
              </a:defRPr>
            </a:lvl4pPr>
            <a:lvl5pPr indent="-285750" lvl="4" marL="2286000" rtl="0" algn="l">
              <a:lnSpc>
                <a:spcPct val="100000"/>
              </a:lnSpc>
              <a:spcBef>
                <a:spcPts val="0"/>
              </a:spcBef>
              <a:spcAft>
                <a:spcPts val="0"/>
              </a:spcAft>
              <a:buSzPts val="900"/>
              <a:buFont typeface="Arial"/>
              <a:buChar char="•"/>
              <a:defRPr sz="1200">
                <a:latin typeface="Arial"/>
                <a:ea typeface="Arial"/>
                <a:cs typeface="Arial"/>
                <a:sym typeface="Arial"/>
              </a:defRPr>
            </a:lvl5pPr>
            <a:lvl6pPr indent="-285750" lvl="5" marL="2743200" rtl="0" algn="l">
              <a:lnSpc>
                <a:spcPct val="100000"/>
              </a:lnSpc>
              <a:spcBef>
                <a:spcPts val="800"/>
              </a:spcBef>
              <a:spcAft>
                <a:spcPts val="0"/>
              </a:spcAft>
              <a:buSzPts val="900"/>
              <a:buChar char="■"/>
              <a:defRPr/>
            </a:lvl6pPr>
            <a:lvl7pPr indent="-285750" lvl="6" marL="3200400" rtl="0" algn="l">
              <a:lnSpc>
                <a:spcPct val="100000"/>
              </a:lnSpc>
              <a:spcBef>
                <a:spcPts val="800"/>
              </a:spcBef>
              <a:spcAft>
                <a:spcPts val="0"/>
              </a:spcAft>
              <a:buSzPts val="900"/>
              <a:buChar char="●"/>
              <a:defRPr/>
            </a:lvl7pPr>
            <a:lvl8pPr indent="-285750" lvl="7" marL="3657600" rtl="0" algn="l">
              <a:lnSpc>
                <a:spcPct val="100000"/>
              </a:lnSpc>
              <a:spcBef>
                <a:spcPts val="800"/>
              </a:spcBef>
              <a:spcAft>
                <a:spcPts val="0"/>
              </a:spcAft>
              <a:buSzPts val="900"/>
              <a:buChar char="○"/>
              <a:defRPr/>
            </a:lvl8pPr>
            <a:lvl9pPr indent="-285750" lvl="8" marL="4114800" rtl="0" algn="l">
              <a:lnSpc>
                <a:spcPct val="100000"/>
              </a:lnSpc>
              <a:spcBef>
                <a:spcPts val="800"/>
              </a:spcBef>
              <a:spcAft>
                <a:spcPts val="800"/>
              </a:spcAft>
              <a:buSzPts val="900"/>
              <a:buChar char="■"/>
              <a:defRPr/>
            </a:lvl9pPr>
          </a:lstStyle>
          <a:p/>
        </p:txBody>
      </p:sp>
      <p:sp>
        <p:nvSpPr>
          <p:cNvPr id="389" name="Google Shape;389;p41"/>
          <p:cNvSpPr txBox="1"/>
          <p:nvPr>
            <p:ph idx="2" type="body"/>
          </p:nvPr>
        </p:nvSpPr>
        <p:spPr>
          <a:xfrm>
            <a:off x="4361810" y="1296317"/>
            <a:ext cx="4154100" cy="3468300"/>
          </a:xfrm>
          <a:prstGeom prst="rect">
            <a:avLst/>
          </a:prstGeom>
          <a:noFill/>
          <a:ln>
            <a:noFill/>
          </a:ln>
        </p:spPr>
        <p:txBody>
          <a:bodyPr anchorCtr="0" anchor="t" bIns="68575" lIns="68575" spcFirstLastPara="1" rIns="68575" wrap="square" tIns="68575">
            <a:normAutofit/>
          </a:bodyPr>
          <a:lstStyle>
            <a:lvl1pPr indent="-317500" lvl="0" marL="457200" rtl="0" algn="l">
              <a:lnSpc>
                <a:spcPct val="100000"/>
              </a:lnSpc>
              <a:spcBef>
                <a:spcPts val="0"/>
              </a:spcBef>
              <a:spcAft>
                <a:spcPts val="0"/>
              </a:spcAft>
              <a:buClr>
                <a:schemeClr val="accent6"/>
              </a:buClr>
              <a:buSzPts val="1400"/>
              <a:buFont typeface="Noto Sans Symbols"/>
              <a:buChar char="❑"/>
              <a:defRPr sz="1800">
                <a:latin typeface="Arial"/>
                <a:ea typeface="Arial"/>
                <a:cs typeface="Arial"/>
                <a:sym typeface="Arial"/>
              </a:defRPr>
            </a:lvl1pPr>
            <a:lvl2pPr indent="-304800" lvl="1" marL="914400" rtl="0" algn="l">
              <a:lnSpc>
                <a:spcPct val="100000"/>
              </a:lnSpc>
              <a:spcBef>
                <a:spcPts val="0"/>
              </a:spcBef>
              <a:spcAft>
                <a:spcPts val="0"/>
              </a:spcAft>
              <a:buClr>
                <a:schemeClr val="accent6"/>
              </a:buClr>
              <a:buSzPts val="1200"/>
              <a:buFont typeface="Noto Sans Symbols"/>
              <a:buChar char="⮚"/>
              <a:defRPr sz="1500">
                <a:latin typeface="Arial"/>
                <a:ea typeface="Arial"/>
                <a:cs typeface="Arial"/>
                <a:sym typeface="Arial"/>
              </a:defRPr>
            </a:lvl2pPr>
            <a:lvl3pPr indent="-298450" lvl="2" marL="1371600" rtl="0" algn="l">
              <a:lnSpc>
                <a:spcPct val="100000"/>
              </a:lnSpc>
              <a:spcBef>
                <a:spcPts val="0"/>
              </a:spcBef>
              <a:spcAft>
                <a:spcPts val="0"/>
              </a:spcAft>
              <a:buClr>
                <a:schemeClr val="accent6"/>
              </a:buClr>
              <a:buSzPts val="1100"/>
              <a:buFont typeface="Courier New"/>
              <a:buChar char="o"/>
              <a:defRPr sz="1400">
                <a:latin typeface="Arial"/>
                <a:ea typeface="Arial"/>
                <a:cs typeface="Arial"/>
                <a:sym typeface="Arial"/>
              </a:defRPr>
            </a:lvl3pPr>
            <a:lvl4pPr indent="-285750" lvl="3" marL="1828800" rtl="0" algn="l">
              <a:lnSpc>
                <a:spcPct val="100000"/>
              </a:lnSpc>
              <a:spcBef>
                <a:spcPts val="0"/>
              </a:spcBef>
              <a:spcAft>
                <a:spcPts val="0"/>
              </a:spcAft>
              <a:buClr>
                <a:schemeClr val="accent6"/>
              </a:buClr>
              <a:buSzPts val="900"/>
              <a:buFont typeface="Arial"/>
              <a:buChar char="•"/>
              <a:defRPr sz="1200">
                <a:latin typeface="Arial"/>
                <a:ea typeface="Arial"/>
                <a:cs typeface="Arial"/>
                <a:sym typeface="Arial"/>
              </a:defRPr>
            </a:lvl4pPr>
            <a:lvl5pPr indent="-285750" lvl="4" marL="2286000" rtl="0" algn="l">
              <a:lnSpc>
                <a:spcPct val="100000"/>
              </a:lnSpc>
              <a:spcBef>
                <a:spcPts val="0"/>
              </a:spcBef>
              <a:spcAft>
                <a:spcPts val="0"/>
              </a:spcAft>
              <a:buSzPts val="900"/>
              <a:buFont typeface="Arial"/>
              <a:buChar char="•"/>
              <a:defRPr sz="1200">
                <a:latin typeface="Arial"/>
                <a:ea typeface="Arial"/>
                <a:cs typeface="Arial"/>
                <a:sym typeface="Arial"/>
              </a:defRPr>
            </a:lvl5pPr>
            <a:lvl6pPr indent="-285750" lvl="5" marL="2743200" rtl="0" algn="l">
              <a:lnSpc>
                <a:spcPct val="100000"/>
              </a:lnSpc>
              <a:spcBef>
                <a:spcPts val="800"/>
              </a:spcBef>
              <a:spcAft>
                <a:spcPts val="0"/>
              </a:spcAft>
              <a:buSzPts val="900"/>
              <a:buChar char="■"/>
              <a:defRPr/>
            </a:lvl6pPr>
            <a:lvl7pPr indent="-285750" lvl="6" marL="3200400" rtl="0" algn="l">
              <a:lnSpc>
                <a:spcPct val="100000"/>
              </a:lnSpc>
              <a:spcBef>
                <a:spcPts val="800"/>
              </a:spcBef>
              <a:spcAft>
                <a:spcPts val="0"/>
              </a:spcAft>
              <a:buSzPts val="900"/>
              <a:buChar char="●"/>
              <a:defRPr/>
            </a:lvl7pPr>
            <a:lvl8pPr indent="-285750" lvl="7" marL="3657600" rtl="0" algn="l">
              <a:lnSpc>
                <a:spcPct val="100000"/>
              </a:lnSpc>
              <a:spcBef>
                <a:spcPts val="800"/>
              </a:spcBef>
              <a:spcAft>
                <a:spcPts val="0"/>
              </a:spcAft>
              <a:buSzPts val="900"/>
              <a:buChar char="○"/>
              <a:defRPr/>
            </a:lvl8pPr>
            <a:lvl9pPr indent="-285750" lvl="8" marL="4114800" rtl="0" algn="l">
              <a:lnSpc>
                <a:spcPct val="100000"/>
              </a:lnSpc>
              <a:spcBef>
                <a:spcPts val="800"/>
              </a:spcBef>
              <a:spcAft>
                <a:spcPts val="800"/>
              </a:spcAft>
              <a:buSzPts val="900"/>
              <a:buChar char="■"/>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1" showMasterSp="0">
  <p:cSld name="SECTION_HEADER_12">
    <p:spTree>
      <p:nvGrpSpPr>
        <p:cNvPr id="390" name="Shape 390"/>
        <p:cNvGrpSpPr/>
        <p:nvPr/>
      </p:nvGrpSpPr>
      <p:grpSpPr>
        <a:xfrm>
          <a:off x="0" y="0"/>
          <a:ext cx="0" cy="0"/>
          <a:chOff x="0" y="0"/>
          <a:chExt cx="0" cy="0"/>
        </a:xfrm>
      </p:grpSpPr>
      <p:grpSp>
        <p:nvGrpSpPr>
          <p:cNvPr id="391" name="Google Shape;391;p42"/>
          <p:cNvGrpSpPr/>
          <p:nvPr/>
        </p:nvGrpSpPr>
        <p:grpSpPr>
          <a:xfrm>
            <a:off x="0" y="-1780"/>
            <a:ext cx="9144000" cy="5150270"/>
            <a:chOff x="0" y="-2373"/>
            <a:chExt cx="12192000" cy="6867027"/>
          </a:xfrm>
        </p:grpSpPr>
        <p:sp>
          <p:nvSpPr>
            <p:cNvPr id="392" name="Google Shape;392;p4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3" name="Google Shape;393;p42"/>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4" name="Google Shape;394;p42"/>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5" name="Google Shape;395;p42"/>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6" name="Google Shape;396;p42"/>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7" name="Google Shape;397;p42"/>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8" name="Google Shape;398;p42"/>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399" name="Google Shape;399;p42"/>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0" name="Google Shape;400;p42"/>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401" name="Google Shape;401;p42"/>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402" name="Google Shape;402;p42"/>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403" name="Google Shape;403;p42"/>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5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404" name="Google Shape;404;p42"/>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405" name="Google Shape;405;p42"/>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406" name="Google Shape;406;p42"/>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07" name="Google Shape;407;p42"/>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Content Layout">
  <p:cSld name="Single Content Layout">
    <p:spTree>
      <p:nvGrpSpPr>
        <p:cNvPr id="408" name="Shape 408"/>
        <p:cNvGrpSpPr/>
        <p:nvPr/>
      </p:nvGrpSpPr>
      <p:grpSpPr>
        <a:xfrm>
          <a:off x="0" y="0"/>
          <a:ext cx="0" cy="0"/>
          <a:chOff x="0" y="0"/>
          <a:chExt cx="0" cy="0"/>
        </a:xfrm>
      </p:grpSpPr>
      <p:sp>
        <p:nvSpPr>
          <p:cNvPr id="409" name="Google Shape;409;p43"/>
          <p:cNvSpPr txBox="1"/>
          <p:nvPr>
            <p:ph type="title"/>
          </p:nvPr>
        </p:nvSpPr>
        <p:spPr>
          <a:xfrm>
            <a:off x="365613" y="361096"/>
            <a:ext cx="6571200" cy="530400"/>
          </a:xfrm>
          <a:prstGeom prst="rect">
            <a:avLst/>
          </a:prstGeom>
          <a:noFill/>
          <a:ln>
            <a:noFill/>
          </a:ln>
        </p:spPr>
        <p:txBody>
          <a:bodyPr anchorCtr="0" anchor="ctr" bIns="68575" lIns="68575" spcFirstLastPara="1" rIns="68575" wrap="square" tIns="68575">
            <a:noAutofit/>
          </a:bodyPr>
          <a:lstStyle>
            <a:lvl1pPr lvl="0" rtl="0" algn="l">
              <a:lnSpc>
                <a:spcPct val="100000"/>
              </a:lnSpc>
              <a:spcBef>
                <a:spcPts val="0"/>
              </a:spcBef>
              <a:spcAft>
                <a:spcPts val="0"/>
              </a:spcAft>
              <a:buSzPts val="1100"/>
              <a:buChar char="●"/>
              <a:defRPr/>
            </a:lvl1pPr>
            <a:lvl2pPr lvl="1" rtl="0" algn="l">
              <a:lnSpc>
                <a:spcPct val="100000"/>
              </a:lnSpc>
              <a:spcBef>
                <a:spcPts val="0"/>
              </a:spcBef>
              <a:spcAft>
                <a:spcPts val="0"/>
              </a:spcAft>
              <a:buSzPts val="1100"/>
              <a:buChar char="○"/>
              <a:defRPr/>
            </a:lvl2pPr>
            <a:lvl3pPr lvl="2" rtl="0" algn="l">
              <a:lnSpc>
                <a:spcPct val="100000"/>
              </a:lnSpc>
              <a:spcBef>
                <a:spcPts val="0"/>
              </a:spcBef>
              <a:spcAft>
                <a:spcPts val="0"/>
              </a:spcAft>
              <a:buSzPts val="1100"/>
              <a:buChar char="■"/>
              <a:defRPr/>
            </a:lvl3pPr>
            <a:lvl4pPr lvl="3" rtl="0" algn="l">
              <a:lnSpc>
                <a:spcPct val="100000"/>
              </a:lnSpc>
              <a:spcBef>
                <a:spcPts val="0"/>
              </a:spcBef>
              <a:spcAft>
                <a:spcPts val="0"/>
              </a:spcAft>
              <a:buSzPts val="1100"/>
              <a:buChar char="●"/>
              <a:defRPr/>
            </a:lvl4pPr>
            <a:lvl5pPr lvl="4" rtl="0" algn="l">
              <a:lnSpc>
                <a:spcPct val="100000"/>
              </a:lnSpc>
              <a:spcBef>
                <a:spcPts val="0"/>
              </a:spcBef>
              <a:spcAft>
                <a:spcPts val="0"/>
              </a:spcAft>
              <a:buSzPts val="1100"/>
              <a:buChar char="○"/>
              <a:defRPr/>
            </a:lvl5pPr>
            <a:lvl6pPr lvl="5" rtl="0" algn="l">
              <a:lnSpc>
                <a:spcPct val="100000"/>
              </a:lnSpc>
              <a:spcBef>
                <a:spcPts val="0"/>
              </a:spcBef>
              <a:spcAft>
                <a:spcPts val="0"/>
              </a:spcAft>
              <a:buSzPts val="1100"/>
              <a:buChar char="■"/>
              <a:defRPr/>
            </a:lvl6pPr>
            <a:lvl7pPr lvl="6" rtl="0" algn="l">
              <a:lnSpc>
                <a:spcPct val="100000"/>
              </a:lnSpc>
              <a:spcBef>
                <a:spcPts val="0"/>
              </a:spcBef>
              <a:spcAft>
                <a:spcPts val="0"/>
              </a:spcAft>
              <a:buSzPts val="1100"/>
              <a:buChar char="●"/>
              <a:defRPr/>
            </a:lvl7pPr>
            <a:lvl8pPr lvl="7" rtl="0" algn="l">
              <a:lnSpc>
                <a:spcPct val="100000"/>
              </a:lnSpc>
              <a:spcBef>
                <a:spcPts val="0"/>
              </a:spcBef>
              <a:spcAft>
                <a:spcPts val="0"/>
              </a:spcAft>
              <a:buSzPts val="1100"/>
              <a:buChar char="○"/>
              <a:defRPr/>
            </a:lvl8pPr>
            <a:lvl9pPr lvl="8" rtl="0" algn="l">
              <a:lnSpc>
                <a:spcPct val="100000"/>
              </a:lnSpc>
              <a:spcBef>
                <a:spcPts val="0"/>
              </a:spcBef>
              <a:spcAft>
                <a:spcPts val="0"/>
              </a:spcAft>
              <a:buSzPts val="1100"/>
              <a:buChar char="■"/>
              <a:defRPr/>
            </a:lvl9pPr>
          </a:lstStyle>
          <a:p/>
        </p:txBody>
      </p:sp>
      <p:sp>
        <p:nvSpPr>
          <p:cNvPr id="410" name="Google Shape;410;p43"/>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rgbClr val="FFFFFF"/>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
        <p:nvSpPr>
          <p:cNvPr id="411" name="Google Shape;411;p43"/>
          <p:cNvSpPr txBox="1"/>
          <p:nvPr>
            <p:ph idx="1" type="body"/>
          </p:nvPr>
        </p:nvSpPr>
        <p:spPr>
          <a:xfrm>
            <a:off x="365522" y="1285875"/>
            <a:ext cx="8400000" cy="34971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100000"/>
              </a:lnSpc>
              <a:spcBef>
                <a:spcPts val="0"/>
              </a:spcBef>
              <a:spcAft>
                <a:spcPts val="0"/>
              </a:spcAft>
              <a:buClr>
                <a:schemeClr val="accent1"/>
              </a:buClr>
              <a:buSzPts val="1500"/>
              <a:buFont typeface="Noto Sans Symbols"/>
              <a:buChar char="❑"/>
              <a:defRPr b="0" i="0" sz="1500" u="none" cap="none" strike="noStrike">
                <a:solidFill>
                  <a:srgbClr val="000000"/>
                </a:solidFill>
                <a:latin typeface="Century Gothic"/>
                <a:ea typeface="Century Gothic"/>
                <a:cs typeface="Century Gothic"/>
                <a:sym typeface="Century Gothic"/>
              </a:defRPr>
            </a:lvl1pPr>
            <a:lvl2pPr indent="-323850" lvl="1" marL="914400" marR="0" rtl="0" algn="l">
              <a:lnSpc>
                <a:spcPct val="100000"/>
              </a:lnSpc>
              <a:spcBef>
                <a:spcPts val="900"/>
              </a:spcBef>
              <a:spcAft>
                <a:spcPts val="0"/>
              </a:spcAft>
              <a:buClr>
                <a:schemeClr val="accent1"/>
              </a:buClr>
              <a:buSzPts val="1500"/>
              <a:buFont typeface="Noto Sans Symbols"/>
              <a:buChar char="⮚"/>
              <a:defRPr b="0" i="0" sz="1500" u="none" cap="none" strike="noStrike">
                <a:solidFill>
                  <a:srgbClr val="000000"/>
                </a:solidFill>
                <a:latin typeface="Century Gothic"/>
                <a:ea typeface="Century Gothic"/>
                <a:cs typeface="Century Gothic"/>
                <a:sym typeface="Century Gothic"/>
              </a:defRPr>
            </a:lvl2pPr>
            <a:lvl3pPr indent="-323850" lvl="2" marL="1371600" marR="0" rtl="0" algn="l">
              <a:lnSpc>
                <a:spcPct val="100000"/>
              </a:lnSpc>
              <a:spcBef>
                <a:spcPts val="900"/>
              </a:spcBef>
              <a:spcAft>
                <a:spcPts val="0"/>
              </a:spcAft>
              <a:buClr>
                <a:schemeClr val="accent1"/>
              </a:buClr>
              <a:buSzPts val="1500"/>
              <a:buFont typeface="Courier New"/>
              <a:buChar char="o"/>
              <a:defRPr b="0" i="0" sz="1500" u="none" cap="none" strike="noStrike">
                <a:solidFill>
                  <a:srgbClr val="000000"/>
                </a:solidFill>
                <a:latin typeface="Century Gothic"/>
                <a:ea typeface="Century Gothic"/>
                <a:cs typeface="Century Gothic"/>
                <a:sym typeface="Century Gothic"/>
              </a:defRPr>
            </a:lvl3pPr>
            <a:lvl4pPr indent="-323850" lvl="3" marL="1828800" marR="0" rtl="0" algn="l">
              <a:lnSpc>
                <a:spcPct val="100000"/>
              </a:lnSpc>
              <a:spcBef>
                <a:spcPts val="900"/>
              </a:spcBef>
              <a:spcAft>
                <a:spcPts val="0"/>
              </a:spcAft>
              <a:buClr>
                <a:schemeClr val="accent1"/>
              </a:buClr>
              <a:buSzPts val="1500"/>
              <a:buFont typeface="Arial"/>
              <a:buChar char="•"/>
              <a:defRPr b="0" i="0" sz="1500" u="none" cap="none" strike="noStrike">
                <a:solidFill>
                  <a:srgbClr val="000000"/>
                </a:solidFill>
                <a:latin typeface="Century Gothic"/>
                <a:ea typeface="Century Gothic"/>
                <a:cs typeface="Century Gothic"/>
                <a:sym typeface="Century Gothic"/>
              </a:defRPr>
            </a:lvl4pPr>
            <a:lvl5pPr indent="-323850" lvl="4" marL="2286000" marR="0" rtl="0" algn="l">
              <a:lnSpc>
                <a:spcPct val="100000"/>
              </a:lnSpc>
              <a:spcBef>
                <a:spcPts val="900"/>
              </a:spcBef>
              <a:spcAft>
                <a:spcPts val="0"/>
              </a:spcAft>
              <a:buClr>
                <a:schemeClr val="accent1"/>
              </a:buClr>
              <a:buSzPts val="1500"/>
              <a:buFont typeface="Noto Sans Symbols"/>
              <a:buChar char="▪"/>
              <a:defRPr b="0" i="0" sz="1500" u="none" cap="none" strike="noStrike">
                <a:solidFill>
                  <a:srgbClr val="000000"/>
                </a:solidFill>
                <a:latin typeface="Century Gothic"/>
                <a:ea typeface="Century Gothic"/>
                <a:cs typeface="Century Gothic"/>
                <a:sym typeface="Century Gothic"/>
              </a:defRPr>
            </a:lvl5pPr>
            <a:lvl6pPr indent="-228600" lvl="5" marL="2743200" marR="0" rtl="0" algn="l">
              <a:lnSpc>
                <a:spcPct val="100000"/>
              </a:lnSpc>
              <a:spcBef>
                <a:spcPts val="900"/>
              </a:spcBef>
              <a:spcAft>
                <a:spcPts val="0"/>
              </a:spcAft>
              <a:buSzPts val="1400"/>
              <a:buNone/>
              <a:defRPr b="0" i="0" sz="11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SzPts val="1400"/>
              <a:buNone/>
              <a:defRPr b="0" i="0" sz="11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SzPts val="1400"/>
              <a:buNone/>
              <a:defRPr b="0" i="0" sz="11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SzPts val="1400"/>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2">
  <p:cSld name="TITLE_8">
    <p:bg>
      <p:bgPr>
        <a:blipFill>
          <a:blip r:embed="rId2">
            <a:alphaModFix/>
          </a:blip>
          <a:stretch>
            <a:fillRect/>
          </a:stretch>
        </a:blipFill>
      </p:bgPr>
    </p:bg>
    <p:spTree>
      <p:nvGrpSpPr>
        <p:cNvPr id="412" name="Shape 412"/>
        <p:cNvGrpSpPr/>
        <p:nvPr/>
      </p:nvGrpSpPr>
      <p:grpSpPr>
        <a:xfrm>
          <a:off x="0" y="0"/>
          <a:ext cx="0" cy="0"/>
          <a:chOff x="0" y="0"/>
          <a:chExt cx="0" cy="0"/>
        </a:xfrm>
      </p:grpSpPr>
      <p:pic>
        <p:nvPicPr>
          <p:cNvPr descr="Celestia-R1---OverlayTitleHD.png" id="413" name="Google Shape;413;p44"/>
          <p:cNvPicPr preferRelativeResize="0"/>
          <p:nvPr/>
        </p:nvPicPr>
        <p:blipFill rotWithShape="1">
          <a:blip r:embed="rId3">
            <a:alphaModFix/>
          </a:blip>
          <a:srcRect b="0" l="0" r="0" t="0"/>
          <a:stretch/>
        </p:blipFill>
        <p:spPr>
          <a:xfrm>
            <a:off x="1" y="0"/>
            <a:ext cx="9141523" cy="5142150"/>
          </a:xfrm>
          <a:prstGeom prst="rect">
            <a:avLst/>
          </a:prstGeom>
          <a:noFill/>
          <a:ln>
            <a:noFill/>
          </a:ln>
        </p:spPr>
      </p:pic>
      <p:sp>
        <p:nvSpPr>
          <p:cNvPr id="414" name="Google Shape;414;p44"/>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415" name="Google Shape;415;p44"/>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416" name="Google Shape;416;p44"/>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417" name="Google Shape;417;p44"/>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418" name="Google Shape;418;p44"/>
          <p:cNvSpPr txBox="1"/>
          <p:nvPr>
            <p:ph idx="12" type="sldNum"/>
          </p:nvPr>
        </p:nvSpPr>
        <p:spPr>
          <a:xfrm>
            <a:off x="7956718" y="4402931"/>
            <a:ext cx="413400" cy="2832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6">
    <p:spTree>
      <p:nvGrpSpPr>
        <p:cNvPr id="419" name="Shape 419"/>
        <p:cNvGrpSpPr/>
        <p:nvPr/>
      </p:nvGrpSpPr>
      <p:grpSpPr>
        <a:xfrm>
          <a:off x="0" y="0"/>
          <a:ext cx="0" cy="0"/>
          <a:chOff x="0" y="0"/>
          <a:chExt cx="0" cy="0"/>
        </a:xfrm>
      </p:grpSpPr>
      <p:sp>
        <p:nvSpPr>
          <p:cNvPr id="420" name="Google Shape;420;p45"/>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rtl="0" algn="l">
              <a:lnSpc>
                <a:spcPct val="85000"/>
              </a:lnSpc>
              <a:spcBef>
                <a:spcPts val="0"/>
              </a:spcBef>
              <a:spcAft>
                <a:spcPts val="0"/>
              </a:spcAft>
              <a:buClr>
                <a:srgbClr val="3F3F3F"/>
              </a:buClr>
              <a:buSzPts val="3600"/>
              <a:buFont typeface="Calibri"/>
              <a:buNone/>
              <a:defRPr/>
            </a:lvl1pPr>
            <a:lvl2pPr lvl="1" rtl="0" algn="l">
              <a:lnSpc>
                <a:spcPct val="100000"/>
              </a:lnSpc>
              <a:spcBef>
                <a:spcPts val="0"/>
              </a:spcBef>
              <a:spcAft>
                <a:spcPts val="0"/>
              </a:spcAft>
              <a:buSzPts val="3600"/>
              <a:buNone/>
              <a:defRPr/>
            </a:lvl2pPr>
            <a:lvl3pPr lvl="2" rtl="0" algn="l">
              <a:lnSpc>
                <a:spcPct val="100000"/>
              </a:lnSpc>
              <a:spcBef>
                <a:spcPts val="0"/>
              </a:spcBef>
              <a:spcAft>
                <a:spcPts val="0"/>
              </a:spcAft>
              <a:buSzPts val="3600"/>
              <a:buNone/>
              <a:defRPr/>
            </a:lvl3pPr>
            <a:lvl4pPr lvl="3" rtl="0" algn="l">
              <a:lnSpc>
                <a:spcPct val="100000"/>
              </a:lnSpc>
              <a:spcBef>
                <a:spcPts val="0"/>
              </a:spcBef>
              <a:spcAft>
                <a:spcPts val="0"/>
              </a:spcAft>
              <a:buSzPts val="3600"/>
              <a:buNone/>
              <a:defRPr/>
            </a:lvl4pPr>
            <a:lvl5pPr lvl="4" rtl="0" algn="l">
              <a:lnSpc>
                <a:spcPct val="100000"/>
              </a:lnSpc>
              <a:spcBef>
                <a:spcPts val="0"/>
              </a:spcBef>
              <a:spcAft>
                <a:spcPts val="0"/>
              </a:spcAft>
              <a:buSzPts val="3600"/>
              <a:buNone/>
              <a:defRPr/>
            </a:lvl5pPr>
            <a:lvl6pPr lvl="5" rtl="0" algn="l">
              <a:lnSpc>
                <a:spcPct val="100000"/>
              </a:lnSpc>
              <a:spcBef>
                <a:spcPts val="0"/>
              </a:spcBef>
              <a:spcAft>
                <a:spcPts val="0"/>
              </a:spcAft>
              <a:buSzPts val="3600"/>
              <a:buNone/>
              <a:defRPr/>
            </a:lvl6pPr>
            <a:lvl7pPr lvl="6" rtl="0" algn="l">
              <a:lnSpc>
                <a:spcPct val="100000"/>
              </a:lnSpc>
              <a:spcBef>
                <a:spcPts val="0"/>
              </a:spcBef>
              <a:spcAft>
                <a:spcPts val="0"/>
              </a:spcAft>
              <a:buSzPts val="3600"/>
              <a:buNone/>
              <a:defRPr/>
            </a:lvl7pPr>
            <a:lvl8pPr lvl="7" rtl="0" algn="l">
              <a:lnSpc>
                <a:spcPct val="100000"/>
              </a:lnSpc>
              <a:spcBef>
                <a:spcPts val="0"/>
              </a:spcBef>
              <a:spcAft>
                <a:spcPts val="0"/>
              </a:spcAft>
              <a:buSzPts val="3600"/>
              <a:buNone/>
              <a:defRPr/>
            </a:lvl8pPr>
            <a:lvl9pPr lvl="8" rtl="0" algn="l">
              <a:lnSpc>
                <a:spcPct val="100000"/>
              </a:lnSpc>
              <a:spcBef>
                <a:spcPts val="0"/>
              </a:spcBef>
              <a:spcAft>
                <a:spcPts val="0"/>
              </a:spcAft>
              <a:buSzPts val="3600"/>
              <a:buNone/>
              <a:defRPr/>
            </a:lvl9pPr>
          </a:lstStyle>
          <a:p/>
        </p:txBody>
      </p:sp>
      <p:sp>
        <p:nvSpPr>
          <p:cNvPr id="421" name="Google Shape;421;p45"/>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rtl="0" algn="l">
              <a:lnSpc>
                <a:spcPct val="90000"/>
              </a:lnSpc>
              <a:spcBef>
                <a:spcPts val="0"/>
              </a:spcBef>
              <a:spcAft>
                <a:spcPts val="0"/>
              </a:spcAft>
              <a:buSzPts val="1800"/>
              <a:buChar char="●"/>
              <a:defRPr/>
            </a:lvl1pPr>
            <a:lvl2pPr indent="-317500" lvl="1" marL="914400" rtl="0" algn="l">
              <a:lnSpc>
                <a:spcPct val="90000"/>
              </a:lnSpc>
              <a:spcBef>
                <a:spcPts val="1600"/>
              </a:spcBef>
              <a:spcAft>
                <a:spcPts val="0"/>
              </a:spcAft>
              <a:buSzPts val="1400"/>
              <a:buChar char="○"/>
              <a:defRPr/>
            </a:lvl2pPr>
            <a:lvl3pPr indent="-317500" lvl="2" marL="1371600" rtl="0" algn="l">
              <a:lnSpc>
                <a:spcPct val="90000"/>
              </a:lnSpc>
              <a:spcBef>
                <a:spcPts val="1600"/>
              </a:spcBef>
              <a:spcAft>
                <a:spcPts val="0"/>
              </a:spcAft>
              <a:buSzPts val="1400"/>
              <a:buChar char="■"/>
              <a:defRPr/>
            </a:lvl3pPr>
            <a:lvl4pPr indent="-317500" lvl="3" marL="1828800" rtl="0" algn="l">
              <a:lnSpc>
                <a:spcPct val="90000"/>
              </a:lnSpc>
              <a:spcBef>
                <a:spcPts val="1600"/>
              </a:spcBef>
              <a:spcAft>
                <a:spcPts val="0"/>
              </a:spcAft>
              <a:buSzPts val="1400"/>
              <a:buChar char="●"/>
              <a:defRPr/>
            </a:lvl4pPr>
            <a:lvl5pPr indent="-317500" lvl="4" marL="2286000" rtl="0" algn="l">
              <a:lnSpc>
                <a:spcPct val="90000"/>
              </a:lnSpc>
              <a:spcBef>
                <a:spcPts val="1600"/>
              </a:spcBef>
              <a:spcAft>
                <a:spcPts val="0"/>
              </a:spcAft>
              <a:buSzPts val="1400"/>
              <a:buChar char="○"/>
              <a:defRPr/>
            </a:lvl5pPr>
            <a:lvl6pPr indent="-317500" lvl="5" marL="2743200" rtl="0" algn="l">
              <a:lnSpc>
                <a:spcPct val="90000"/>
              </a:lnSpc>
              <a:spcBef>
                <a:spcPts val="1600"/>
              </a:spcBef>
              <a:spcAft>
                <a:spcPts val="0"/>
              </a:spcAft>
              <a:buSzPts val="1400"/>
              <a:buChar char="■"/>
              <a:defRPr/>
            </a:lvl6pPr>
            <a:lvl7pPr indent="-317500" lvl="6" marL="3200400" rtl="0" algn="l">
              <a:lnSpc>
                <a:spcPct val="90000"/>
              </a:lnSpc>
              <a:spcBef>
                <a:spcPts val="1600"/>
              </a:spcBef>
              <a:spcAft>
                <a:spcPts val="0"/>
              </a:spcAft>
              <a:buSzPts val="1400"/>
              <a:buChar char="●"/>
              <a:defRPr/>
            </a:lvl7pPr>
            <a:lvl8pPr indent="-317500" lvl="7" marL="3657600" rtl="0" algn="l">
              <a:lnSpc>
                <a:spcPct val="90000"/>
              </a:lnSpc>
              <a:spcBef>
                <a:spcPts val="1600"/>
              </a:spcBef>
              <a:spcAft>
                <a:spcPts val="0"/>
              </a:spcAft>
              <a:buSzPts val="1400"/>
              <a:buChar char="○"/>
              <a:defRPr/>
            </a:lvl8pPr>
            <a:lvl9pPr indent="-317500" lvl="8" marL="4114800" rtl="0" algn="l">
              <a:lnSpc>
                <a:spcPct val="90000"/>
              </a:lnSpc>
              <a:spcBef>
                <a:spcPts val="1600"/>
              </a:spcBef>
              <a:spcAft>
                <a:spcPts val="1600"/>
              </a:spcAft>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22" name="Shape 422"/>
        <p:cNvGrpSpPr/>
        <p:nvPr/>
      </p:nvGrpSpPr>
      <p:grpSpPr>
        <a:xfrm>
          <a:off x="0" y="0"/>
          <a:ext cx="0" cy="0"/>
          <a:chOff x="0" y="0"/>
          <a:chExt cx="0" cy="0"/>
        </a:xfrm>
      </p:grpSpPr>
      <p:grpSp>
        <p:nvGrpSpPr>
          <p:cNvPr id="423" name="Google Shape;423;p46"/>
          <p:cNvGrpSpPr/>
          <p:nvPr/>
        </p:nvGrpSpPr>
        <p:grpSpPr>
          <a:xfrm>
            <a:off x="0" y="-1780"/>
            <a:ext cx="9144000" cy="5150270"/>
            <a:chOff x="0" y="-2373"/>
            <a:chExt cx="12192000" cy="6867027"/>
          </a:xfrm>
        </p:grpSpPr>
        <p:sp>
          <p:nvSpPr>
            <p:cNvPr id="424" name="Google Shape;424;p4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 name="Google Shape;425;p46"/>
            <p:cNvSpPr/>
            <p:nvPr/>
          </p:nvSpPr>
          <p:spPr>
            <a:xfrm>
              <a:off x="3220" y="2667000"/>
              <a:ext cx="4191000" cy="4191000"/>
            </a:xfrm>
            <a:prstGeom prst="ellipse">
              <a:avLst/>
            </a:prstGeom>
            <a:gradFill>
              <a:gsLst>
                <a:gs pos="0">
                  <a:srgbClr val="F7F7F7">
                    <a:alpha val="10980"/>
                  </a:srgbClr>
                </a:gs>
                <a:gs pos="36000">
                  <a:srgbClr val="F7F7F7">
                    <a:alpha val="9803"/>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 name="Google Shape;426;p46"/>
            <p:cNvSpPr/>
            <p:nvPr/>
          </p:nvSpPr>
          <p:spPr>
            <a:xfrm>
              <a:off x="1750" y="2895600"/>
              <a:ext cx="2362200" cy="2362200"/>
            </a:xfrm>
            <a:prstGeom prst="ellipse">
              <a:avLst/>
            </a:prstGeom>
            <a:gradFill>
              <a:gsLst>
                <a:gs pos="0">
                  <a:srgbClr val="F7F7F7">
                    <a:alpha val="7843"/>
                  </a:srgbClr>
                </a:gs>
                <a:gs pos="36000">
                  <a:srgbClr val="F7F7F7">
                    <a:alpha val="7843"/>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 name="Google Shape;427;p46"/>
            <p:cNvSpPr/>
            <p:nvPr/>
          </p:nvSpPr>
          <p:spPr>
            <a:xfrm>
              <a:off x="8609012" y="1676400"/>
              <a:ext cx="2819400" cy="2819400"/>
            </a:xfrm>
            <a:prstGeom prst="ellipse">
              <a:avLst/>
            </a:prstGeom>
            <a:gradFill>
              <a:gsLst>
                <a:gs pos="0">
                  <a:srgbClr val="F7F7F7">
                    <a:alpha val="6666"/>
                  </a:srgbClr>
                </a:gs>
                <a:gs pos="36000">
                  <a:srgbClr val="F7F7F7">
                    <a:alpha val="5882"/>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 name="Google Shape;428;p46"/>
            <p:cNvSpPr/>
            <p:nvPr/>
          </p:nvSpPr>
          <p:spPr>
            <a:xfrm>
              <a:off x="7999412" y="-2373"/>
              <a:ext cx="1600200" cy="1600200"/>
            </a:xfrm>
            <a:prstGeom prst="ellipse">
              <a:avLst/>
            </a:prstGeom>
            <a:gradFill>
              <a:gsLst>
                <a:gs pos="0">
                  <a:srgbClr val="F7F7F7">
                    <a:alpha val="13725"/>
                  </a:srgbClr>
                </a:gs>
                <a:gs pos="36000">
                  <a:srgbClr val="F7F7F7">
                    <a:alpha val="6666"/>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 name="Google Shape;429;p46"/>
            <p:cNvSpPr/>
            <p:nvPr/>
          </p:nvSpPr>
          <p:spPr>
            <a:xfrm>
              <a:off x="8609012" y="5874054"/>
              <a:ext cx="990600" cy="990600"/>
            </a:xfrm>
            <a:prstGeom prst="ellipse">
              <a:avLst/>
            </a:prstGeom>
            <a:gradFill>
              <a:gsLst>
                <a:gs pos="0">
                  <a:srgbClr val="F7F7F7">
                    <a:alpha val="13725"/>
                  </a:srgbClr>
                </a:gs>
                <a:gs pos="36000">
                  <a:srgbClr val="F7F7F7">
                    <a:alpha val="6666"/>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46"/>
            <p:cNvSpPr/>
            <p:nvPr/>
          </p:nvSpPr>
          <p:spPr>
            <a:xfrm>
              <a:off x="5713412" y="402165"/>
              <a:ext cx="6055200" cy="60537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 name="Google Shape;431;p46"/>
            <p:cNvSpPr/>
            <p:nvPr/>
          </p:nvSpPr>
          <p:spPr>
            <a:xfrm rot="-5677564">
              <a:off x="3140497" y="1826025"/>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 name="Google Shape;432;p46"/>
            <p:cNvSpPr/>
            <p:nvPr/>
          </p:nvSpPr>
          <p:spPr>
            <a:xfrm rot="-5400000">
              <a:off x="2229383"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433" name="Google Shape;433;p46"/>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434" name="Google Shape;434;p46"/>
          <p:cNvSpPr txBox="1"/>
          <p:nvPr>
            <p:ph type="title"/>
          </p:nvPr>
        </p:nvSpPr>
        <p:spPr>
          <a:xfrm>
            <a:off x="866216" y="971550"/>
            <a:ext cx="2094900" cy="12003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Clr>
                <a:schemeClr val="lt2"/>
              </a:buClr>
              <a:buSzPts val="2500"/>
              <a:buFont typeface="Century Gothic"/>
              <a:buNone/>
              <a:defRPr b="0" i="0" sz="1800" u="none" cap="none" strike="noStrike">
                <a:solidFill>
                  <a:schemeClr val="lt2"/>
                </a:solidFill>
                <a:latin typeface="Century Gothic"/>
                <a:ea typeface="Century Gothic"/>
                <a:cs typeface="Century Gothic"/>
                <a:sym typeface="Century Gothic"/>
              </a:defRPr>
            </a:lvl1pPr>
            <a:lvl2pPr indent="0" lvl="1" marL="0" marR="0" rtl="0" algn="l">
              <a:spcBef>
                <a:spcPts val="0"/>
              </a:spcBef>
              <a:spcAft>
                <a:spcPts val="0"/>
              </a:spcAft>
              <a:buSzPts val="1400"/>
              <a:buNone/>
              <a:defRPr b="0" i="0" sz="1400" u="none" cap="none" strike="noStrike">
                <a:solidFill>
                  <a:schemeClr val="dk2"/>
                </a:solidFill>
              </a:defRPr>
            </a:lvl2pPr>
            <a:lvl3pPr indent="0" lvl="2" marL="0" marR="0" rtl="0" algn="l">
              <a:spcBef>
                <a:spcPts val="0"/>
              </a:spcBef>
              <a:spcAft>
                <a:spcPts val="0"/>
              </a:spcAft>
              <a:buSzPts val="1400"/>
              <a:buNone/>
              <a:defRPr b="0" i="0" sz="1400" u="none" cap="none" strike="noStrike">
                <a:solidFill>
                  <a:schemeClr val="dk2"/>
                </a:solidFill>
              </a:defRPr>
            </a:lvl3pPr>
            <a:lvl4pPr indent="0" lvl="3" marL="0" marR="0" rtl="0" algn="l">
              <a:spcBef>
                <a:spcPts val="0"/>
              </a:spcBef>
              <a:spcAft>
                <a:spcPts val="0"/>
              </a:spcAft>
              <a:buSzPts val="1400"/>
              <a:buNone/>
              <a:defRPr b="0" i="0" sz="1400" u="none" cap="none" strike="noStrike">
                <a:solidFill>
                  <a:schemeClr val="dk2"/>
                </a:solidFill>
              </a:defRPr>
            </a:lvl4pPr>
            <a:lvl5pPr indent="0" lvl="4" marL="0" marR="0" rtl="0" algn="l">
              <a:spcBef>
                <a:spcPts val="0"/>
              </a:spcBef>
              <a:spcAft>
                <a:spcPts val="0"/>
              </a:spcAft>
              <a:buSzPts val="1400"/>
              <a:buNone/>
              <a:defRPr b="0" i="0" sz="1400" u="none" cap="none" strike="noStrike">
                <a:solidFill>
                  <a:schemeClr val="dk2"/>
                </a:solidFill>
              </a:defRPr>
            </a:lvl5pPr>
            <a:lvl6pPr indent="0" lvl="5" marL="0" marR="0" rtl="0" algn="l">
              <a:spcBef>
                <a:spcPts val="0"/>
              </a:spcBef>
              <a:spcAft>
                <a:spcPts val="0"/>
              </a:spcAft>
              <a:buSzPts val="1400"/>
              <a:buNone/>
              <a:defRPr b="0" i="0" sz="1400" u="none" cap="none" strike="noStrike">
                <a:solidFill>
                  <a:schemeClr val="dk2"/>
                </a:solidFill>
              </a:defRPr>
            </a:lvl6pPr>
            <a:lvl7pPr indent="0" lvl="6" marL="0" marR="0" rtl="0" algn="l">
              <a:spcBef>
                <a:spcPts val="0"/>
              </a:spcBef>
              <a:spcAft>
                <a:spcPts val="0"/>
              </a:spcAft>
              <a:buSzPts val="1400"/>
              <a:buNone/>
              <a:defRPr b="0" i="0" sz="1400" u="none" cap="none" strike="noStrike">
                <a:solidFill>
                  <a:schemeClr val="dk2"/>
                </a:solidFill>
              </a:defRPr>
            </a:lvl7pPr>
            <a:lvl8pPr indent="0" lvl="7" marL="0" marR="0" rtl="0" algn="l">
              <a:spcBef>
                <a:spcPts val="0"/>
              </a:spcBef>
              <a:spcAft>
                <a:spcPts val="0"/>
              </a:spcAft>
              <a:buSzPts val="1400"/>
              <a:buNone/>
              <a:defRPr b="0" i="0" sz="1400" u="none" cap="none" strike="noStrike">
                <a:solidFill>
                  <a:schemeClr val="dk2"/>
                </a:solidFill>
              </a:defRPr>
            </a:lvl8pPr>
            <a:lvl9pPr indent="0" lvl="8" marL="0" marR="0" rtl="0" algn="l">
              <a:spcBef>
                <a:spcPts val="0"/>
              </a:spcBef>
              <a:spcAft>
                <a:spcPts val="0"/>
              </a:spcAft>
              <a:buSzPts val="1400"/>
              <a:buNone/>
              <a:defRPr b="0" i="0" sz="1400" u="none" cap="none" strike="noStrike">
                <a:solidFill>
                  <a:schemeClr val="dk2"/>
                </a:solidFill>
              </a:defRPr>
            </a:lvl9pPr>
          </a:lstStyle>
          <a:p/>
        </p:txBody>
      </p:sp>
      <p:sp>
        <p:nvSpPr>
          <p:cNvPr id="435" name="Google Shape;435;p46"/>
          <p:cNvSpPr txBox="1"/>
          <p:nvPr>
            <p:ph idx="1" type="body"/>
          </p:nvPr>
        </p:nvSpPr>
        <p:spPr>
          <a:xfrm>
            <a:off x="4335860" y="1085850"/>
            <a:ext cx="3892500" cy="3429000"/>
          </a:xfrm>
          <a:prstGeom prst="rect">
            <a:avLst/>
          </a:prstGeom>
          <a:noFill/>
          <a:ln>
            <a:noFill/>
          </a:ln>
        </p:spPr>
        <p:txBody>
          <a:bodyPr anchorCtr="0" anchor="ctr" bIns="91425" lIns="91425" spcFirstLastPara="1" rIns="91425" wrap="square" tIns="91425">
            <a:normAutofit/>
          </a:bodyPr>
          <a:lstStyle>
            <a:lvl1pPr indent="-298450" lvl="0" marL="457200" marR="0" rtl="0" algn="l">
              <a:spcBef>
                <a:spcPts val="800"/>
              </a:spcBef>
              <a:spcAft>
                <a:spcPts val="0"/>
              </a:spcAft>
              <a:buClr>
                <a:schemeClr val="accent1"/>
              </a:buClr>
              <a:buSzPts val="1100"/>
              <a:buFont typeface="Noto Sans Symbols"/>
              <a:buChar char="❑"/>
              <a:defRPr b="0" i="0" sz="1400" u="none" cap="none" strike="noStrike">
                <a:solidFill>
                  <a:srgbClr val="3F3F3F"/>
                </a:solidFill>
                <a:latin typeface="Century Gothic"/>
                <a:ea typeface="Century Gothic"/>
                <a:cs typeface="Century Gothic"/>
                <a:sym typeface="Century Gothic"/>
              </a:defRPr>
            </a:lvl1pPr>
            <a:lvl2pPr indent="-292100" lvl="1" marL="914400" marR="0" rtl="0" algn="l">
              <a:spcBef>
                <a:spcPts val="800"/>
              </a:spcBef>
              <a:spcAft>
                <a:spcPts val="0"/>
              </a:spcAft>
              <a:buClr>
                <a:schemeClr val="accent1"/>
              </a:buClr>
              <a:buSzPts val="1000"/>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279400" lvl="2" marL="1371600" marR="0" rtl="0" algn="l">
              <a:spcBef>
                <a:spcPts val="800"/>
              </a:spcBef>
              <a:spcAft>
                <a:spcPts val="0"/>
              </a:spcAft>
              <a:buClr>
                <a:schemeClr val="accent1"/>
              </a:buClr>
              <a:buSzPts val="800"/>
              <a:buFont typeface="Noto Sans Symbols"/>
              <a:buChar char="▶"/>
              <a:defRPr b="0" i="0" sz="1100" u="none" cap="none" strike="noStrike">
                <a:solidFill>
                  <a:srgbClr val="3F3F3F"/>
                </a:solidFill>
                <a:latin typeface="Century Gothic"/>
                <a:ea typeface="Century Gothic"/>
                <a:cs typeface="Century Gothic"/>
                <a:sym typeface="Century Gothic"/>
              </a:defRPr>
            </a:lvl3pPr>
            <a:lvl4pPr indent="-273050" lvl="3" marL="1828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273050" lvl="4" marL="22860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273050" lvl="5" marL="27432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273050" lvl="6" marL="32004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273050" lvl="7" marL="36576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273050" lvl="8" marL="4114800" marR="0" rtl="0" algn="l">
              <a:spcBef>
                <a:spcPts val="800"/>
              </a:spcBef>
              <a:spcAft>
                <a:spcPts val="0"/>
              </a:spcAft>
              <a:buClr>
                <a:schemeClr val="accent1"/>
              </a:buClr>
              <a:buSzPts val="700"/>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436" name="Google Shape;436;p46"/>
          <p:cNvSpPr txBox="1"/>
          <p:nvPr>
            <p:ph idx="2" type="body"/>
          </p:nvPr>
        </p:nvSpPr>
        <p:spPr>
          <a:xfrm>
            <a:off x="866216" y="2171700"/>
            <a:ext cx="2094900" cy="2346900"/>
          </a:xfrm>
          <a:prstGeom prst="rect">
            <a:avLst/>
          </a:prstGeom>
          <a:noFill/>
          <a:ln>
            <a:noFill/>
          </a:ln>
        </p:spPr>
        <p:txBody>
          <a:bodyPr anchorCtr="0" anchor="t" bIns="91425" lIns="91425" spcFirstLastPara="1" rIns="91425" wrap="square" tIns="91425">
            <a:normAutofit/>
          </a:bodyPr>
          <a:lstStyle>
            <a:lvl1pPr indent="-228600" lvl="0" marL="457200" marR="0" rtl="0" algn="l">
              <a:spcBef>
                <a:spcPts val="800"/>
              </a:spcBef>
              <a:spcAft>
                <a:spcPts val="0"/>
              </a:spcAft>
              <a:buClr>
                <a:schemeClr val="accent1"/>
              </a:buClr>
              <a:buSzPts val="1600"/>
              <a:buFont typeface="Noto Sans Symbols"/>
              <a:buNone/>
              <a:defRPr b="0" i="0" sz="1100" u="none" cap="none" strike="noStrike">
                <a:solidFill>
                  <a:schemeClr val="accent1"/>
                </a:solidFill>
                <a:latin typeface="Century Gothic"/>
                <a:ea typeface="Century Gothic"/>
                <a:cs typeface="Century Gothic"/>
                <a:sym typeface="Century Gothic"/>
              </a:defRPr>
            </a:lvl1pPr>
            <a:lvl2pPr indent="-228600" lvl="1" marL="914400" marR="0" rtl="0" algn="l">
              <a:spcBef>
                <a:spcPts val="800"/>
              </a:spcBef>
              <a:spcAft>
                <a:spcPts val="0"/>
              </a:spcAft>
              <a:buClr>
                <a:schemeClr val="accent1"/>
              </a:buClr>
              <a:buSzPts val="1400"/>
              <a:buFont typeface="Noto Sans Symbols"/>
              <a:buNone/>
              <a:defRPr b="0" i="0" sz="900" u="none" cap="none" strike="noStrike">
                <a:solidFill>
                  <a:srgbClr val="3F3F3F"/>
                </a:solidFill>
                <a:latin typeface="Century Gothic"/>
                <a:ea typeface="Century Gothic"/>
                <a:cs typeface="Century Gothic"/>
                <a:sym typeface="Century Gothic"/>
              </a:defRPr>
            </a:lvl2pPr>
            <a:lvl3pPr indent="-228600" lvl="2" marL="1371600" marR="0" rtl="0" algn="l">
              <a:spcBef>
                <a:spcPts val="800"/>
              </a:spcBef>
              <a:spcAft>
                <a:spcPts val="0"/>
              </a:spcAft>
              <a:buClr>
                <a:schemeClr val="accent1"/>
              </a:buClr>
              <a:buSzPts val="1400"/>
              <a:buFont typeface="Noto Sans Symbols"/>
              <a:buNone/>
              <a:defRPr b="0" i="0" sz="800" u="none" cap="none" strike="noStrike">
                <a:solidFill>
                  <a:srgbClr val="3F3F3F"/>
                </a:solidFill>
                <a:latin typeface="Century Gothic"/>
                <a:ea typeface="Century Gothic"/>
                <a:cs typeface="Century Gothic"/>
                <a:sym typeface="Century Gothic"/>
              </a:defRPr>
            </a:lvl3pPr>
            <a:lvl4pPr indent="-228600" lvl="3" marL="1828800" marR="0" rtl="0" algn="l">
              <a:spcBef>
                <a:spcPts val="800"/>
              </a:spcBef>
              <a:spcAft>
                <a:spcPts val="0"/>
              </a:spcAft>
              <a:buClr>
                <a:schemeClr val="accent1"/>
              </a:buClr>
              <a:buSzPts val="1400"/>
              <a:buFont typeface="Noto Sans Symbols"/>
              <a:buNone/>
              <a:defRPr b="0" i="0" sz="700" u="none" cap="none" strike="noStrike">
                <a:solidFill>
                  <a:srgbClr val="3F3F3F"/>
                </a:solidFill>
                <a:latin typeface="Century Gothic"/>
                <a:ea typeface="Century Gothic"/>
                <a:cs typeface="Century Gothic"/>
                <a:sym typeface="Century Gothic"/>
              </a:defRPr>
            </a:lvl4pPr>
            <a:lvl5pPr indent="-228600" lvl="4" marL="2286000" marR="0" rtl="0" algn="l">
              <a:spcBef>
                <a:spcPts val="800"/>
              </a:spcBef>
              <a:spcAft>
                <a:spcPts val="0"/>
              </a:spcAft>
              <a:buClr>
                <a:schemeClr val="accent1"/>
              </a:buClr>
              <a:buSzPts val="1400"/>
              <a:buFont typeface="Noto Sans Symbols"/>
              <a:buNone/>
              <a:defRPr b="0" i="0" sz="700" u="none" cap="none" strike="noStrike">
                <a:solidFill>
                  <a:srgbClr val="3F3F3F"/>
                </a:solidFill>
                <a:latin typeface="Century Gothic"/>
                <a:ea typeface="Century Gothic"/>
                <a:cs typeface="Century Gothic"/>
                <a:sym typeface="Century Gothic"/>
              </a:defRPr>
            </a:lvl5pPr>
            <a:lvl6pPr indent="-228600" lvl="5" marL="2743200" marR="0" rtl="0" algn="l">
              <a:spcBef>
                <a:spcPts val="800"/>
              </a:spcBef>
              <a:spcAft>
                <a:spcPts val="0"/>
              </a:spcAft>
              <a:buClr>
                <a:schemeClr val="accent1"/>
              </a:buClr>
              <a:buSzPts val="1400"/>
              <a:buFont typeface="Noto Sans Symbols"/>
              <a:buNone/>
              <a:defRPr b="0" i="0" sz="700" u="none" cap="none" strike="noStrike">
                <a:solidFill>
                  <a:srgbClr val="3F3F3F"/>
                </a:solidFill>
                <a:latin typeface="Century Gothic"/>
                <a:ea typeface="Century Gothic"/>
                <a:cs typeface="Century Gothic"/>
                <a:sym typeface="Century Gothic"/>
              </a:defRPr>
            </a:lvl6pPr>
            <a:lvl7pPr indent="-228600" lvl="6" marL="3200400" marR="0" rtl="0" algn="l">
              <a:spcBef>
                <a:spcPts val="800"/>
              </a:spcBef>
              <a:spcAft>
                <a:spcPts val="0"/>
              </a:spcAft>
              <a:buClr>
                <a:schemeClr val="accent1"/>
              </a:buClr>
              <a:buSzPts val="1400"/>
              <a:buFont typeface="Noto Sans Symbols"/>
              <a:buNone/>
              <a:defRPr b="0" i="0" sz="700" u="none" cap="none" strike="noStrike">
                <a:solidFill>
                  <a:srgbClr val="3F3F3F"/>
                </a:solidFill>
                <a:latin typeface="Century Gothic"/>
                <a:ea typeface="Century Gothic"/>
                <a:cs typeface="Century Gothic"/>
                <a:sym typeface="Century Gothic"/>
              </a:defRPr>
            </a:lvl7pPr>
            <a:lvl8pPr indent="-228600" lvl="7" marL="3657600" marR="0" rtl="0" algn="l">
              <a:spcBef>
                <a:spcPts val="800"/>
              </a:spcBef>
              <a:spcAft>
                <a:spcPts val="0"/>
              </a:spcAft>
              <a:buClr>
                <a:schemeClr val="accent1"/>
              </a:buClr>
              <a:buSzPts val="1400"/>
              <a:buFont typeface="Noto Sans Symbols"/>
              <a:buNone/>
              <a:defRPr b="0" i="0" sz="700" u="none" cap="none" strike="noStrike">
                <a:solidFill>
                  <a:srgbClr val="3F3F3F"/>
                </a:solidFill>
                <a:latin typeface="Century Gothic"/>
                <a:ea typeface="Century Gothic"/>
                <a:cs typeface="Century Gothic"/>
                <a:sym typeface="Century Gothic"/>
              </a:defRPr>
            </a:lvl8pPr>
            <a:lvl9pPr indent="-228600" lvl="8" marL="4114800" marR="0" rtl="0" algn="l">
              <a:spcBef>
                <a:spcPts val="800"/>
              </a:spcBef>
              <a:spcAft>
                <a:spcPts val="0"/>
              </a:spcAft>
              <a:buClr>
                <a:schemeClr val="accent1"/>
              </a:buClr>
              <a:buSzPts val="1400"/>
              <a:buFont typeface="Noto Sans Symbols"/>
              <a:buNone/>
              <a:defRPr b="0" i="0" sz="700" u="none" cap="none" strike="noStrike">
                <a:solidFill>
                  <a:srgbClr val="3F3F3F"/>
                </a:solidFill>
                <a:latin typeface="Century Gothic"/>
                <a:ea typeface="Century Gothic"/>
                <a:cs typeface="Century Gothic"/>
                <a:sym typeface="Century Gothic"/>
              </a:defRPr>
            </a:lvl9pPr>
          </a:lstStyle>
          <a:p/>
        </p:txBody>
      </p:sp>
      <p:sp>
        <p:nvSpPr>
          <p:cNvPr id="437" name="Google Shape;437;p46"/>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indent="0" lvl="0" marL="0" marR="0" rtl="0" algn="r">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438" name="Google Shape;438;p46"/>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439" name="Google Shape;439;p46"/>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 name="Google Shape;440;p46"/>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spcBef>
                <a:spcPts val="0"/>
              </a:spcBef>
              <a:buNone/>
              <a:defRPr b="0" i="0" sz="21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1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1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1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1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1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1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1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3">
  <p:cSld name="TITLE_9">
    <p:bg>
      <p:bgPr>
        <a:blipFill>
          <a:blip r:embed="rId2">
            <a:alphaModFix/>
          </a:blip>
          <a:stretch>
            <a:fillRect/>
          </a:stretch>
        </a:blipFill>
      </p:bgPr>
    </p:bg>
    <p:spTree>
      <p:nvGrpSpPr>
        <p:cNvPr id="441" name="Shape 441"/>
        <p:cNvGrpSpPr/>
        <p:nvPr/>
      </p:nvGrpSpPr>
      <p:grpSpPr>
        <a:xfrm>
          <a:off x="0" y="0"/>
          <a:ext cx="0" cy="0"/>
          <a:chOff x="0" y="0"/>
          <a:chExt cx="0" cy="0"/>
        </a:xfrm>
      </p:grpSpPr>
      <p:pic>
        <p:nvPicPr>
          <p:cNvPr descr="Celestia-R1---OverlayTitleHD.png" id="442" name="Google Shape;442;p47"/>
          <p:cNvPicPr preferRelativeResize="0"/>
          <p:nvPr/>
        </p:nvPicPr>
        <p:blipFill rotWithShape="1">
          <a:blip r:embed="rId3">
            <a:alphaModFix/>
          </a:blip>
          <a:srcRect b="0" l="0" r="0" t="0"/>
          <a:stretch/>
        </p:blipFill>
        <p:spPr>
          <a:xfrm>
            <a:off x="2476" y="1350"/>
            <a:ext cx="9141523" cy="5142150"/>
          </a:xfrm>
          <a:prstGeom prst="rect">
            <a:avLst/>
          </a:prstGeom>
          <a:noFill/>
          <a:ln>
            <a:noFill/>
          </a:ln>
        </p:spPr>
      </p:pic>
      <p:sp>
        <p:nvSpPr>
          <p:cNvPr id="443" name="Google Shape;443;p47"/>
          <p:cNvSpPr txBox="1"/>
          <p:nvPr>
            <p:ph type="ctrTitle"/>
          </p:nvPr>
        </p:nvSpPr>
        <p:spPr>
          <a:xfrm>
            <a:off x="2971799" y="1473202"/>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27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2pPr>
            <a:lvl3pPr lvl="2"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3pPr>
            <a:lvl4pPr lvl="3"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4pPr>
            <a:lvl5pPr lvl="4"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5pPr>
            <a:lvl6pPr lvl="5"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6pPr>
            <a:lvl7pPr lvl="6"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7pPr>
            <a:lvl8pPr lvl="7"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8pPr>
            <a:lvl9pPr lvl="8"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9pPr>
          </a:lstStyle>
          <a:p/>
        </p:txBody>
      </p:sp>
      <p:sp>
        <p:nvSpPr>
          <p:cNvPr id="444" name="Google Shape;444;p47"/>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000" u="none" cap="none" strike="noStrike">
                <a:solidFill>
                  <a:schemeClr val="lt1"/>
                </a:solidFill>
                <a:latin typeface="Calibri"/>
                <a:ea typeface="Calibri"/>
                <a:cs typeface="Calibri"/>
                <a:sym typeface="Calibri"/>
              </a:defRPr>
            </a:lvl1pPr>
            <a:lvl2pPr lvl="1" marR="0" rtl="0" algn="ctr">
              <a:lnSpc>
                <a:spcPct val="100000"/>
              </a:lnSpc>
              <a:spcBef>
                <a:spcPts val="6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2pPr>
            <a:lvl3pPr lvl="2" marR="0" rtl="0" algn="ctr">
              <a:lnSpc>
                <a:spcPct val="100000"/>
              </a:lnSpc>
              <a:spcBef>
                <a:spcPts val="600"/>
              </a:spcBef>
              <a:spcAft>
                <a:spcPts val="0"/>
              </a:spcAft>
              <a:buClr>
                <a:schemeClr val="lt1"/>
              </a:buClr>
              <a:buSzPts val="1100"/>
              <a:buFont typeface="Arial"/>
              <a:buNone/>
              <a:defRPr b="0" i="0" sz="800" u="none" cap="none" strike="noStrike">
                <a:solidFill>
                  <a:schemeClr val="lt1"/>
                </a:solidFill>
                <a:latin typeface="Calibri"/>
                <a:ea typeface="Calibri"/>
                <a:cs typeface="Calibri"/>
                <a:sym typeface="Calibri"/>
              </a:defRPr>
            </a:lvl3pPr>
            <a:lvl4pPr lvl="3"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4pPr>
            <a:lvl5pPr lvl="4"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5pPr>
            <a:lvl6pPr lvl="5"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6pPr>
            <a:lvl7pPr lvl="6"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7pPr>
            <a:lvl8pPr lvl="7"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8pPr>
            <a:lvl9pPr lvl="8" marR="0" rtl="0" algn="ctr">
              <a:lnSpc>
                <a:spcPct val="100000"/>
              </a:lnSpc>
              <a:spcBef>
                <a:spcPts val="600"/>
              </a:spcBef>
              <a:spcAft>
                <a:spcPts val="600"/>
              </a:spcAft>
              <a:buClr>
                <a:schemeClr val="lt1"/>
              </a:buClr>
              <a:buSzPts val="900"/>
              <a:buFont typeface="Arial"/>
              <a:buNone/>
              <a:defRPr b="0" i="0" sz="700" u="none" cap="none" strike="noStrike">
                <a:solidFill>
                  <a:schemeClr val="lt1"/>
                </a:solidFill>
                <a:latin typeface="Calibri"/>
                <a:ea typeface="Calibri"/>
                <a:cs typeface="Calibri"/>
                <a:sym typeface="Calibri"/>
              </a:defRPr>
            </a:lvl9pPr>
          </a:lstStyle>
          <a:p/>
        </p:txBody>
      </p:sp>
      <p:sp>
        <p:nvSpPr>
          <p:cNvPr id="445" name="Google Shape;445;p47"/>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9pPr>
          </a:lstStyle>
          <a:p/>
        </p:txBody>
      </p:sp>
      <p:sp>
        <p:nvSpPr>
          <p:cNvPr id="446" name="Google Shape;446;p47"/>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9pPr>
          </a:lstStyle>
          <a:p/>
        </p:txBody>
      </p:sp>
      <p:sp>
        <p:nvSpPr>
          <p:cNvPr id="447" name="Google Shape;447;p47"/>
          <p:cNvSpPr txBox="1"/>
          <p:nvPr>
            <p:ph idx="12" type="sldNum"/>
          </p:nvPr>
        </p:nvSpPr>
        <p:spPr>
          <a:xfrm>
            <a:off x="7956720" y="4402931"/>
            <a:ext cx="413400" cy="2832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4">
  <p:cSld name="TITLE_10">
    <p:bg>
      <p:bgPr>
        <a:blipFill>
          <a:blip r:embed="rId2">
            <a:alphaModFix/>
          </a:blip>
          <a:stretch>
            <a:fillRect/>
          </a:stretch>
        </a:blipFill>
      </p:bgPr>
    </p:bg>
    <p:spTree>
      <p:nvGrpSpPr>
        <p:cNvPr id="448" name="Shape 448"/>
        <p:cNvGrpSpPr/>
        <p:nvPr/>
      </p:nvGrpSpPr>
      <p:grpSpPr>
        <a:xfrm>
          <a:off x="0" y="0"/>
          <a:ext cx="0" cy="0"/>
          <a:chOff x="0" y="0"/>
          <a:chExt cx="0" cy="0"/>
        </a:xfrm>
      </p:grpSpPr>
      <p:pic>
        <p:nvPicPr>
          <p:cNvPr descr="Celestia-R1---OverlayTitleHD.png" id="449" name="Google Shape;449;p48"/>
          <p:cNvPicPr preferRelativeResize="0"/>
          <p:nvPr/>
        </p:nvPicPr>
        <p:blipFill rotWithShape="1">
          <a:blip r:embed="rId3">
            <a:alphaModFix/>
          </a:blip>
          <a:srcRect b="0" l="0" r="0" t="0"/>
          <a:stretch/>
        </p:blipFill>
        <p:spPr>
          <a:xfrm>
            <a:off x="1" y="0"/>
            <a:ext cx="9141523" cy="5142150"/>
          </a:xfrm>
          <a:prstGeom prst="rect">
            <a:avLst/>
          </a:prstGeom>
          <a:noFill/>
          <a:ln>
            <a:noFill/>
          </a:ln>
        </p:spPr>
      </p:pic>
      <p:sp>
        <p:nvSpPr>
          <p:cNvPr id="450" name="Google Shape;450;p48"/>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latin typeface="Arial"/>
                <a:ea typeface="Arial"/>
                <a:cs typeface="Arial"/>
                <a:sym typeface="Arial"/>
              </a:defRPr>
            </a:lvl9pPr>
          </a:lstStyle>
          <a:p/>
        </p:txBody>
      </p:sp>
      <p:sp>
        <p:nvSpPr>
          <p:cNvPr id="451" name="Google Shape;451;p48"/>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452" name="Google Shape;452;p48"/>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453" name="Google Shape;453;p48"/>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454" name="Google Shape;454;p48"/>
          <p:cNvSpPr txBox="1"/>
          <p:nvPr>
            <p:ph idx="12" type="sldNum"/>
          </p:nvPr>
        </p:nvSpPr>
        <p:spPr>
          <a:xfrm>
            <a:off x="7956719" y="4402931"/>
            <a:ext cx="413400" cy="2832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5">
  <p:cSld name="TITLE_11">
    <p:bg>
      <p:bgPr>
        <a:blipFill>
          <a:blip r:embed="rId2">
            <a:alphaModFix/>
          </a:blip>
          <a:stretch>
            <a:fillRect/>
          </a:stretch>
        </a:blipFill>
      </p:bgPr>
    </p:bg>
    <p:spTree>
      <p:nvGrpSpPr>
        <p:cNvPr id="455" name="Shape 455"/>
        <p:cNvGrpSpPr/>
        <p:nvPr/>
      </p:nvGrpSpPr>
      <p:grpSpPr>
        <a:xfrm>
          <a:off x="0" y="0"/>
          <a:ext cx="0" cy="0"/>
          <a:chOff x="0" y="0"/>
          <a:chExt cx="0" cy="0"/>
        </a:xfrm>
      </p:grpSpPr>
      <p:pic>
        <p:nvPicPr>
          <p:cNvPr descr="Celestia-R1---OverlayTitleHD.png" id="456" name="Google Shape;456;p49"/>
          <p:cNvPicPr preferRelativeResize="0"/>
          <p:nvPr/>
        </p:nvPicPr>
        <p:blipFill rotWithShape="1">
          <a:blip r:embed="rId3">
            <a:alphaModFix/>
          </a:blip>
          <a:srcRect b="0" l="0" r="0" t="0"/>
          <a:stretch/>
        </p:blipFill>
        <p:spPr>
          <a:xfrm>
            <a:off x="1" y="0"/>
            <a:ext cx="9141523" cy="5142150"/>
          </a:xfrm>
          <a:prstGeom prst="rect">
            <a:avLst/>
          </a:prstGeom>
          <a:noFill/>
          <a:ln>
            <a:noFill/>
          </a:ln>
        </p:spPr>
      </p:pic>
      <p:sp>
        <p:nvSpPr>
          <p:cNvPr id="457" name="Google Shape;457;p49"/>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9pPr>
          </a:lstStyle>
          <a:p/>
        </p:txBody>
      </p:sp>
      <p:sp>
        <p:nvSpPr>
          <p:cNvPr id="458" name="Google Shape;458;p49"/>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459" name="Google Shape;459;p49"/>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460" name="Google Shape;460;p49"/>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461" name="Google Shape;461;p49"/>
          <p:cNvSpPr txBox="1"/>
          <p:nvPr>
            <p:ph idx="12" type="sldNum"/>
          </p:nvPr>
        </p:nvSpPr>
        <p:spPr>
          <a:xfrm>
            <a:off x="7956718" y="4402931"/>
            <a:ext cx="413400" cy="2832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2" showMasterSp="0">
  <p:cSld name="SECTION_HEADER_13">
    <p:spTree>
      <p:nvGrpSpPr>
        <p:cNvPr id="462" name="Shape 462"/>
        <p:cNvGrpSpPr/>
        <p:nvPr/>
      </p:nvGrpSpPr>
      <p:grpSpPr>
        <a:xfrm>
          <a:off x="0" y="0"/>
          <a:ext cx="0" cy="0"/>
          <a:chOff x="0" y="0"/>
          <a:chExt cx="0" cy="0"/>
        </a:xfrm>
      </p:grpSpPr>
      <p:grpSp>
        <p:nvGrpSpPr>
          <p:cNvPr id="463" name="Google Shape;463;p50"/>
          <p:cNvGrpSpPr/>
          <p:nvPr/>
        </p:nvGrpSpPr>
        <p:grpSpPr>
          <a:xfrm>
            <a:off x="0" y="-1780"/>
            <a:ext cx="9144000" cy="5150270"/>
            <a:chOff x="0" y="-2373"/>
            <a:chExt cx="12192000" cy="6867027"/>
          </a:xfrm>
        </p:grpSpPr>
        <p:sp>
          <p:nvSpPr>
            <p:cNvPr id="464" name="Google Shape;464;p5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5" name="Google Shape;465;p50"/>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6" name="Google Shape;466;p50"/>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7" name="Google Shape;467;p50"/>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8" name="Google Shape;468;p50"/>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69" name="Google Shape;469;p50"/>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0" name="Google Shape;470;p50"/>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1" name="Google Shape;471;p50"/>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2" name="Google Shape;472;p50"/>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473" name="Google Shape;473;p50"/>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474" name="Google Shape;474;p50"/>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475" name="Google Shape;475;p50"/>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5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476" name="Google Shape;476;p50"/>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477" name="Google Shape;477;p50"/>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478" name="Google Shape;478;p50"/>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79" name="Google Shape;479;p50"/>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4" name="Shape 64"/>
        <p:cNvGrpSpPr/>
        <p:nvPr/>
      </p:nvGrpSpPr>
      <p:grpSpPr>
        <a:xfrm>
          <a:off x="0" y="0"/>
          <a:ext cx="0" cy="0"/>
          <a:chOff x="0" y="0"/>
          <a:chExt cx="0" cy="0"/>
        </a:xfrm>
      </p:grpSpPr>
      <p:sp>
        <p:nvSpPr>
          <p:cNvPr id="65" name="Google Shape;65;p6"/>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sz="2500">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66" name="Google Shape;66;p6"/>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rgbClr val="F98C61"/>
              </a:buClr>
              <a:buSzPts val="1600"/>
              <a:buChar char="●"/>
              <a:defRPr sz="1600">
                <a:solidFill>
                  <a:srgbClr val="222222"/>
                </a:solidFill>
              </a:defRPr>
            </a:lvl1pPr>
            <a:lvl2pPr indent="-317500" lvl="1" marL="914400" rtl="0">
              <a:lnSpc>
                <a:spcPct val="115000"/>
              </a:lnSpc>
              <a:spcBef>
                <a:spcPts val="0"/>
              </a:spcBef>
              <a:spcAft>
                <a:spcPts val="0"/>
              </a:spcAft>
              <a:buClr>
                <a:srgbClr val="F98C61"/>
              </a:buClr>
              <a:buSzPts val="1400"/>
              <a:buChar char="○"/>
              <a:defRPr>
                <a:solidFill>
                  <a:srgbClr val="222222"/>
                </a:solidFill>
              </a:defRPr>
            </a:lvl2pPr>
            <a:lvl3pPr indent="-317500" lvl="2" marL="1371600" rtl="0">
              <a:lnSpc>
                <a:spcPct val="115000"/>
              </a:lnSpc>
              <a:spcBef>
                <a:spcPts val="0"/>
              </a:spcBef>
              <a:spcAft>
                <a:spcPts val="0"/>
              </a:spcAft>
              <a:buClr>
                <a:srgbClr val="F98C61"/>
              </a:buClr>
              <a:buSzPts val="1400"/>
              <a:buChar char="■"/>
              <a:defRPr>
                <a:solidFill>
                  <a:srgbClr val="222222"/>
                </a:solidFill>
              </a:defRPr>
            </a:lvl3pPr>
            <a:lvl4pPr indent="-317500" lvl="3" marL="1828800" rtl="0">
              <a:lnSpc>
                <a:spcPct val="115000"/>
              </a:lnSpc>
              <a:spcBef>
                <a:spcPts val="0"/>
              </a:spcBef>
              <a:spcAft>
                <a:spcPts val="0"/>
              </a:spcAft>
              <a:buClr>
                <a:srgbClr val="222222"/>
              </a:buClr>
              <a:buSzPts val="1400"/>
              <a:buChar char="●"/>
              <a:defRPr>
                <a:solidFill>
                  <a:srgbClr val="222222"/>
                </a:solidFill>
              </a:defRPr>
            </a:lvl4pPr>
            <a:lvl5pPr indent="-317500" lvl="4" marL="2286000" rtl="0">
              <a:lnSpc>
                <a:spcPct val="115000"/>
              </a:lnSpc>
              <a:spcBef>
                <a:spcPts val="0"/>
              </a:spcBef>
              <a:spcAft>
                <a:spcPts val="0"/>
              </a:spcAft>
              <a:buClr>
                <a:srgbClr val="222222"/>
              </a:buClr>
              <a:buSzPts val="1400"/>
              <a:buChar char="○"/>
              <a:defRPr>
                <a:solidFill>
                  <a:srgbClr val="222222"/>
                </a:solidFill>
              </a:defRPr>
            </a:lvl5pPr>
            <a:lvl6pPr indent="-317500" lvl="5" marL="2743200" rtl="0">
              <a:lnSpc>
                <a:spcPct val="115000"/>
              </a:lnSpc>
              <a:spcBef>
                <a:spcPts val="0"/>
              </a:spcBef>
              <a:spcAft>
                <a:spcPts val="0"/>
              </a:spcAft>
              <a:buClr>
                <a:srgbClr val="222222"/>
              </a:buClr>
              <a:buSzPts val="1400"/>
              <a:buChar char="■"/>
              <a:defRPr>
                <a:solidFill>
                  <a:srgbClr val="222222"/>
                </a:solidFill>
              </a:defRPr>
            </a:lvl6pPr>
            <a:lvl7pPr indent="-317500" lvl="6" marL="3200400" rtl="0">
              <a:lnSpc>
                <a:spcPct val="115000"/>
              </a:lnSpc>
              <a:spcBef>
                <a:spcPts val="0"/>
              </a:spcBef>
              <a:spcAft>
                <a:spcPts val="0"/>
              </a:spcAft>
              <a:buClr>
                <a:srgbClr val="222222"/>
              </a:buClr>
              <a:buSzPts val="1400"/>
              <a:buChar char="●"/>
              <a:defRPr>
                <a:solidFill>
                  <a:srgbClr val="222222"/>
                </a:solidFill>
              </a:defRPr>
            </a:lvl7pPr>
            <a:lvl8pPr indent="-317500" lvl="7" marL="3657600" rtl="0">
              <a:lnSpc>
                <a:spcPct val="115000"/>
              </a:lnSpc>
              <a:spcBef>
                <a:spcPts val="0"/>
              </a:spcBef>
              <a:spcAft>
                <a:spcPts val="0"/>
              </a:spcAft>
              <a:buClr>
                <a:srgbClr val="222222"/>
              </a:buClr>
              <a:buSzPts val="1400"/>
              <a:buChar char="○"/>
              <a:defRPr>
                <a:solidFill>
                  <a:srgbClr val="222222"/>
                </a:solidFill>
              </a:defRPr>
            </a:lvl8pPr>
            <a:lvl9pPr indent="-317500" lvl="8" marL="4114800" rtl="0">
              <a:lnSpc>
                <a:spcPct val="115000"/>
              </a:lnSpc>
              <a:spcBef>
                <a:spcPts val="0"/>
              </a:spcBef>
              <a:spcAft>
                <a:spcPts val="0"/>
              </a:spcAft>
              <a:buClr>
                <a:srgbClr val="222222"/>
              </a:buClr>
              <a:buSzPts val="1400"/>
              <a:buChar char="■"/>
              <a:defRPr>
                <a:solidFill>
                  <a:srgbClr val="222222"/>
                </a:solidFill>
              </a:defRPr>
            </a:lvl9pPr>
          </a:lstStyle>
          <a:p/>
        </p:txBody>
      </p:sp>
      <p:sp>
        <p:nvSpPr>
          <p:cNvPr id="67" name="Google Shape;67;p6"/>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6">
  <p:cSld name="TITLE_12">
    <p:bg>
      <p:bgPr>
        <a:blipFill>
          <a:blip r:embed="rId2">
            <a:alphaModFix/>
          </a:blip>
          <a:stretch>
            <a:fillRect/>
          </a:stretch>
        </a:blipFill>
      </p:bgPr>
    </p:bg>
    <p:spTree>
      <p:nvGrpSpPr>
        <p:cNvPr id="480" name="Shape 480"/>
        <p:cNvGrpSpPr/>
        <p:nvPr/>
      </p:nvGrpSpPr>
      <p:grpSpPr>
        <a:xfrm>
          <a:off x="0" y="0"/>
          <a:ext cx="0" cy="0"/>
          <a:chOff x="0" y="0"/>
          <a:chExt cx="0" cy="0"/>
        </a:xfrm>
      </p:grpSpPr>
      <p:pic>
        <p:nvPicPr>
          <p:cNvPr descr="Celestia-R1---OverlayTitleHD.png" id="481" name="Google Shape;481;p51"/>
          <p:cNvPicPr preferRelativeResize="0"/>
          <p:nvPr/>
        </p:nvPicPr>
        <p:blipFill rotWithShape="1">
          <a:blip r:embed="rId3">
            <a:alphaModFix/>
          </a:blip>
          <a:srcRect b="0" l="0" r="0" t="0"/>
          <a:stretch/>
        </p:blipFill>
        <p:spPr>
          <a:xfrm>
            <a:off x="1" y="0"/>
            <a:ext cx="9141523" cy="5142150"/>
          </a:xfrm>
          <a:prstGeom prst="rect">
            <a:avLst/>
          </a:prstGeom>
          <a:noFill/>
          <a:ln>
            <a:noFill/>
          </a:ln>
        </p:spPr>
      </p:pic>
      <p:sp>
        <p:nvSpPr>
          <p:cNvPr id="482" name="Google Shape;482;p51"/>
          <p:cNvSpPr txBox="1"/>
          <p:nvPr>
            <p:ph type="ctrTitle"/>
          </p:nvPr>
        </p:nvSpPr>
        <p:spPr>
          <a:xfrm>
            <a:off x="2971799" y="1473200"/>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3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2pPr>
            <a:lvl3pPr lvl="2"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3pPr>
            <a:lvl4pPr lvl="3"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4pPr>
            <a:lvl5pPr lvl="4"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5pPr>
            <a:lvl6pPr lvl="5"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6pPr>
            <a:lvl7pPr lvl="6"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7pPr>
            <a:lvl8pPr lvl="7"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8pPr>
            <a:lvl9pPr lvl="8" marR="0" rtl="0" algn="l">
              <a:lnSpc>
                <a:spcPct val="100000"/>
              </a:lnSpc>
              <a:spcBef>
                <a:spcPts val="0"/>
              </a:spcBef>
              <a:spcAft>
                <a:spcPts val="0"/>
              </a:spcAft>
              <a:buClr>
                <a:schemeClr val="lt2"/>
              </a:buClr>
              <a:buSzPts val="1100"/>
              <a:buFont typeface="Arial"/>
              <a:buNone/>
              <a:defRPr b="0" i="0" sz="1400" u="none" cap="none" strike="noStrike">
                <a:solidFill>
                  <a:schemeClr val="lt2"/>
                </a:solidFill>
              </a:defRPr>
            </a:lvl9pPr>
          </a:lstStyle>
          <a:p/>
        </p:txBody>
      </p:sp>
      <p:sp>
        <p:nvSpPr>
          <p:cNvPr id="483" name="Google Shape;483;p51"/>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rmAutofit/>
          </a:bodyPr>
          <a:lstStyle>
            <a:lvl1pPr lvl="0" marR="0" rtl="0" algn="r">
              <a:lnSpc>
                <a:spcPct val="100000"/>
              </a:lnSpc>
              <a:spcBef>
                <a:spcPts val="0"/>
              </a:spcBef>
              <a:spcAft>
                <a:spcPts val="0"/>
              </a:spcAft>
              <a:buClr>
                <a:schemeClr val="lt1"/>
              </a:buClr>
              <a:buSzPts val="1400"/>
              <a:buFont typeface="Arial"/>
              <a:buNone/>
              <a:defRPr b="0" i="0" sz="1400" u="none" cap="none" strike="noStrike">
                <a:solidFill>
                  <a:schemeClr val="lt1"/>
                </a:solidFill>
                <a:latin typeface="Calibri"/>
                <a:ea typeface="Calibri"/>
                <a:cs typeface="Calibri"/>
                <a:sym typeface="Calibri"/>
              </a:defRPr>
            </a:lvl1pPr>
            <a:lvl2pPr lvl="1" marR="0" rtl="0" algn="ctr">
              <a:lnSpc>
                <a:spcPct val="100000"/>
              </a:lnSpc>
              <a:spcBef>
                <a:spcPts val="800"/>
              </a:spcBef>
              <a:spcAft>
                <a:spcPts val="0"/>
              </a:spcAft>
              <a:buClr>
                <a:schemeClr val="lt1"/>
              </a:buClr>
              <a:buSzPts val="1200"/>
              <a:buFont typeface="Arial"/>
              <a:buNone/>
              <a:defRPr b="0" i="0" sz="1200" u="none" cap="none" strike="noStrike">
                <a:solidFill>
                  <a:schemeClr val="lt1"/>
                </a:solidFill>
                <a:latin typeface="Calibri"/>
                <a:ea typeface="Calibri"/>
                <a:cs typeface="Calibri"/>
                <a:sym typeface="Calibri"/>
              </a:defRPr>
            </a:lvl2pPr>
            <a:lvl3pPr lvl="2" marR="0" rtl="0" algn="ctr">
              <a:lnSpc>
                <a:spcPct val="100000"/>
              </a:lnSpc>
              <a:spcBef>
                <a:spcPts val="8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3pPr>
            <a:lvl4pPr lvl="3"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4pPr>
            <a:lvl5pPr lvl="4"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5pPr>
            <a:lvl6pPr lvl="5"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6pPr>
            <a:lvl7pPr lvl="6"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7pPr>
            <a:lvl8pPr lvl="7" marR="0" rtl="0" algn="ctr">
              <a:lnSpc>
                <a:spcPct val="100000"/>
              </a:lnSpc>
              <a:spcBef>
                <a:spcPts val="800"/>
              </a:spcBef>
              <a:spcAft>
                <a:spcPts val="0"/>
              </a:spcAft>
              <a:buClr>
                <a:schemeClr val="lt1"/>
              </a:buClr>
              <a:buSzPts val="900"/>
              <a:buFont typeface="Arial"/>
              <a:buNone/>
              <a:defRPr b="0" i="0" sz="900" u="none" cap="none" strike="noStrike">
                <a:solidFill>
                  <a:schemeClr val="lt1"/>
                </a:solidFill>
                <a:latin typeface="Calibri"/>
                <a:ea typeface="Calibri"/>
                <a:cs typeface="Calibri"/>
                <a:sym typeface="Calibri"/>
              </a:defRPr>
            </a:lvl8pPr>
            <a:lvl9pPr lvl="8" marR="0" rtl="0" algn="ctr">
              <a:lnSpc>
                <a:spcPct val="100000"/>
              </a:lnSpc>
              <a:spcBef>
                <a:spcPts val="800"/>
              </a:spcBef>
              <a:spcAft>
                <a:spcPts val="800"/>
              </a:spcAft>
              <a:buClr>
                <a:schemeClr val="lt1"/>
              </a:buClr>
              <a:buSzPts val="900"/>
              <a:buFont typeface="Arial"/>
              <a:buNone/>
              <a:defRPr b="0" i="0" sz="900" u="none" cap="none" strike="noStrike">
                <a:solidFill>
                  <a:schemeClr val="lt1"/>
                </a:solidFill>
                <a:latin typeface="Calibri"/>
                <a:ea typeface="Calibri"/>
                <a:cs typeface="Calibri"/>
                <a:sym typeface="Calibri"/>
              </a:defRPr>
            </a:lvl9pPr>
          </a:lstStyle>
          <a:p/>
        </p:txBody>
      </p:sp>
      <p:sp>
        <p:nvSpPr>
          <p:cNvPr id="484" name="Google Shape;484;p51"/>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485" name="Google Shape;485;p51"/>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8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400" u="none" cap="none" strike="noStrike">
                <a:solidFill>
                  <a:schemeClr val="lt1"/>
                </a:solidFill>
                <a:latin typeface="Calibri"/>
                <a:ea typeface="Calibri"/>
                <a:cs typeface="Calibri"/>
                <a:sym typeface="Calibri"/>
              </a:defRPr>
            </a:lvl9pPr>
          </a:lstStyle>
          <a:p/>
        </p:txBody>
      </p:sp>
      <p:sp>
        <p:nvSpPr>
          <p:cNvPr id="486" name="Google Shape;486;p51"/>
          <p:cNvSpPr txBox="1"/>
          <p:nvPr>
            <p:ph idx="12" type="sldNum"/>
          </p:nvPr>
        </p:nvSpPr>
        <p:spPr>
          <a:xfrm>
            <a:off x="7956718" y="4402931"/>
            <a:ext cx="413400" cy="2832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3" showMasterSp="0">
  <p:cSld name="SECTION_HEADER_14">
    <p:spTree>
      <p:nvGrpSpPr>
        <p:cNvPr id="487" name="Shape 487"/>
        <p:cNvGrpSpPr/>
        <p:nvPr/>
      </p:nvGrpSpPr>
      <p:grpSpPr>
        <a:xfrm>
          <a:off x="0" y="0"/>
          <a:ext cx="0" cy="0"/>
          <a:chOff x="0" y="0"/>
          <a:chExt cx="0" cy="0"/>
        </a:xfrm>
      </p:grpSpPr>
      <p:grpSp>
        <p:nvGrpSpPr>
          <p:cNvPr id="488" name="Google Shape;488;p52"/>
          <p:cNvGrpSpPr/>
          <p:nvPr/>
        </p:nvGrpSpPr>
        <p:grpSpPr>
          <a:xfrm>
            <a:off x="0" y="-1780"/>
            <a:ext cx="9144000" cy="5150270"/>
            <a:chOff x="0" y="-2373"/>
            <a:chExt cx="12192000" cy="6867027"/>
          </a:xfrm>
        </p:grpSpPr>
        <p:sp>
          <p:nvSpPr>
            <p:cNvPr id="489" name="Google Shape;489;p52"/>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0" name="Google Shape;490;p52"/>
            <p:cNvSpPr/>
            <p:nvPr/>
          </p:nvSpPr>
          <p:spPr>
            <a:xfrm>
              <a:off x="3220" y="2667000"/>
              <a:ext cx="4191000" cy="4191000"/>
            </a:xfrm>
            <a:prstGeom prst="ellipse">
              <a:avLst/>
            </a:prstGeom>
            <a:gradFill>
              <a:gsLst>
                <a:gs pos="0">
                  <a:srgbClr val="F7F7F7">
                    <a:alpha val="10588"/>
                  </a:srgbClr>
                </a:gs>
                <a:gs pos="36000">
                  <a:srgbClr val="F7F7F7">
                    <a:alpha val="9411"/>
                  </a:srgbClr>
                </a:gs>
                <a:gs pos="75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1" name="Google Shape;491;p52"/>
            <p:cNvSpPr/>
            <p:nvPr/>
          </p:nvSpPr>
          <p:spPr>
            <a:xfrm>
              <a:off x="1750" y="2895600"/>
              <a:ext cx="2362200" cy="2362200"/>
            </a:xfrm>
            <a:prstGeom prst="ellipse">
              <a:avLst/>
            </a:prstGeom>
            <a:gradFill>
              <a:gsLst>
                <a:gs pos="0">
                  <a:srgbClr val="F7F7F7">
                    <a:alpha val="7450"/>
                  </a:srgbClr>
                </a:gs>
                <a:gs pos="36000">
                  <a:srgbClr val="F7F7F7">
                    <a:alpha val="7450"/>
                  </a:srgbClr>
                </a:gs>
                <a:gs pos="72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2" name="Google Shape;492;p52"/>
            <p:cNvSpPr/>
            <p:nvPr/>
          </p:nvSpPr>
          <p:spPr>
            <a:xfrm>
              <a:off x="8609012" y="1676400"/>
              <a:ext cx="2819400" cy="2819400"/>
            </a:xfrm>
            <a:prstGeom prst="ellipse">
              <a:avLst/>
            </a:prstGeom>
            <a:gradFill>
              <a:gsLst>
                <a:gs pos="0">
                  <a:srgbClr val="F7F7F7">
                    <a:alpha val="6274"/>
                  </a:srgbClr>
                </a:gs>
                <a:gs pos="36000">
                  <a:srgbClr val="F7F7F7">
                    <a:alpha val="5490"/>
                  </a:srgbClr>
                </a:gs>
                <a:gs pos="69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3" name="Google Shape;493;p52"/>
            <p:cNvSpPr/>
            <p:nvPr/>
          </p:nvSpPr>
          <p:spPr>
            <a:xfrm>
              <a:off x="7999412" y="-2373"/>
              <a:ext cx="1600200" cy="1600200"/>
            </a:xfrm>
            <a:prstGeom prst="ellipse">
              <a:avLst/>
            </a:prstGeom>
            <a:gradFill>
              <a:gsLst>
                <a:gs pos="0">
                  <a:srgbClr val="F7F7F7">
                    <a:alpha val="13333"/>
                  </a:srgbClr>
                </a:gs>
                <a:gs pos="36000">
                  <a:srgbClr val="F7F7F7">
                    <a:alpha val="6274"/>
                  </a:srgbClr>
                </a:gs>
                <a:gs pos="73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4" name="Google Shape;494;p52"/>
            <p:cNvSpPr/>
            <p:nvPr/>
          </p:nvSpPr>
          <p:spPr>
            <a:xfrm>
              <a:off x="8609012" y="5874054"/>
              <a:ext cx="990600" cy="990600"/>
            </a:xfrm>
            <a:prstGeom prst="ellipse">
              <a:avLst/>
            </a:prstGeom>
            <a:gradFill>
              <a:gsLst>
                <a:gs pos="0">
                  <a:srgbClr val="F7F7F7">
                    <a:alpha val="13333"/>
                  </a:srgbClr>
                </a:gs>
                <a:gs pos="36000">
                  <a:srgbClr val="F7F7F7">
                    <a:alpha val="6274"/>
                  </a:srgbClr>
                </a:gs>
                <a:gs pos="66000">
                  <a:srgbClr val="F7F7F7">
                    <a:alpha val="0"/>
                  </a:srgbClr>
                </a:gs>
                <a:gs pos="100000">
                  <a:srgbClr val="F7F7F7">
                    <a:alpha val="0"/>
                  </a:srgbClr>
                </a:gs>
              </a:gsLst>
              <a:path path="circle">
                <a:fillToRect b="50%" l="50%" r="50%" t="50%"/>
              </a:path>
              <a:tileRect/>
            </a:gra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5" name="Google Shape;495;p52"/>
            <p:cNvSpPr/>
            <p:nvPr/>
          </p:nvSpPr>
          <p:spPr>
            <a:xfrm>
              <a:off x="7289800" y="402165"/>
              <a:ext cx="4479000" cy="6053700"/>
            </a:xfrm>
            <a:prstGeom prst="rect">
              <a:avLst/>
            </a:prstGeom>
            <a:solidFill>
              <a:schemeClr val="lt1"/>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6" name="Google Shape;496;p52"/>
            <p:cNvSpPr/>
            <p:nvPr/>
          </p:nvSpPr>
          <p:spPr>
            <a:xfrm rot="-5677564">
              <a:off x="4698359" y="1825957"/>
              <a:ext cx="3299348" cy="440948"/>
            </a:xfrm>
            <a:custGeom>
              <a:rect b="b" l="l" r="r" t="t"/>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497" name="Google Shape;497;p52"/>
            <p:cNvSpPr/>
            <p:nvPr/>
          </p:nvSpPr>
          <p:spPr>
            <a:xfrm rot="-5400000">
              <a:off x="3787250" y="2801685"/>
              <a:ext cx="6053700" cy="1254600"/>
            </a:xfrm>
            <a:custGeom>
              <a:rect b="b" l="l" r="r" t="t"/>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498" name="Google Shape;498;p52"/>
            <p:cNvSpPr/>
            <p:nvPr/>
          </p:nvSpPr>
          <p:spPr>
            <a:xfrm>
              <a:off x="0" y="1587"/>
              <a:ext cx="12192000" cy="6856500"/>
            </a:xfrm>
            <a:custGeom>
              <a:rect b="b" l="l" r="r" t="t"/>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499" name="Google Shape;499;p52"/>
          <p:cNvSpPr txBox="1"/>
          <p:nvPr>
            <p:ph type="title"/>
          </p:nvPr>
        </p:nvSpPr>
        <p:spPr>
          <a:xfrm>
            <a:off x="866217" y="2008234"/>
            <a:ext cx="3263100" cy="17130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2"/>
              </a:buClr>
              <a:buSzPts val="1100"/>
              <a:buFont typeface="Century Gothic"/>
              <a:buNone/>
              <a:defRPr b="0" i="0" sz="3000" u="none" cap="none" strike="noStrike">
                <a:solidFill>
                  <a:schemeClr val="lt2"/>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2"/>
                </a:solidFill>
              </a:defRPr>
            </a:lvl2pPr>
            <a:lvl3pPr lvl="2" marR="0" rtl="0" algn="l">
              <a:lnSpc>
                <a:spcPct val="100000"/>
              </a:lnSpc>
              <a:spcBef>
                <a:spcPts val="0"/>
              </a:spcBef>
              <a:spcAft>
                <a:spcPts val="0"/>
              </a:spcAft>
              <a:buSzPts val="1100"/>
              <a:buNone/>
              <a:defRPr b="0" i="0" sz="1400" u="none" cap="none" strike="noStrike">
                <a:solidFill>
                  <a:schemeClr val="dk2"/>
                </a:solidFill>
              </a:defRPr>
            </a:lvl3pPr>
            <a:lvl4pPr lvl="3" marR="0" rtl="0" algn="l">
              <a:lnSpc>
                <a:spcPct val="100000"/>
              </a:lnSpc>
              <a:spcBef>
                <a:spcPts val="0"/>
              </a:spcBef>
              <a:spcAft>
                <a:spcPts val="0"/>
              </a:spcAft>
              <a:buSzPts val="1100"/>
              <a:buNone/>
              <a:defRPr b="0" i="0" sz="1400" u="none" cap="none" strike="noStrike">
                <a:solidFill>
                  <a:schemeClr val="dk2"/>
                </a:solidFill>
              </a:defRPr>
            </a:lvl4pPr>
            <a:lvl5pPr lvl="4" marR="0" rtl="0" algn="l">
              <a:lnSpc>
                <a:spcPct val="100000"/>
              </a:lnSpc>
              <a:spcBef>
                <a:spcPts val="0"/>
              </a:spcBef>
              <a:spcAft>
                <a:spcPts val="0"/>
              </a:spcAft>
              <a:buSzPts val="1100"/>
              <a:buNone/>
              <a:defRPr b="0" i="0" sz="1400" u="none" cap="none" strike="noStrike">
                <a:solidFill>
                  <a:schemeClr val="dk2"/>
                </a:solidFill>
              </a:defRPr>
            </a:lvl5pPr>
            <a:lvl6pPr lvl="5" marR="0" rtl="0" algn="l">
              <a:lnSpc>
                <a:spcPct val="100000"/>
              </a:lnSpc>
              <a:spcBef>
                <a:spcPts val="0"/>
              </a:spcBef>
              <a:spcAft>
                <a:spcPts val="0"/>
              </a:spcAft>
              <a:buSzPts val="1100"/>
              <a:buNone/>
              <a:defRPr b="0" i="0" sz="1400" u="none" cap="none" strike="noStrike">
                <a:solidFill>
                  <a:schemeClr val="dk2"/>
                </a:solidFill>
              </a:defRPr>
            </a:lvl6pPr>
            <a:lvl7pPr lvl="6" marR="0" rtl="0" algn="l">
              <a:lnSpc>
                <a:spcPct val="100000"/>
              </a:lnSpc>
              <a:spcBef>
                <a:spcPts val="0"/>
              </a:spcBef>
              <a:spcAft>
                <a:spcPts val="0"/>
              </a:spcAft>
              <a:buSzPts val="1100"/>
              <a:buNone/>
              <a:defRPr b="0" i="0" sz="1400" u="none" cap="none" strike="noStrike">
                <a:solidFill>
                  <a:schemeClr val="dk2"/>
                </a:solidFill>
              </a:defRPr>
            </a:lvl7pPr>
            <a:lvl8pPr lvl="7" marR="0" rtl="0" algn="l">
              <a:lnSpc>
                <a:spcPct val="100000"/>
              </a:lnSpc>
              <a:spcBef>
                <a:spcPts val="0"/>
              </a:spcBef>
              <a:spcAft>
                <a:spcPts val="0"/>
              </a:spcAft>
              <a:buSzPts val="1100"/>
              <a:buNone/>
              <a:defRPr b="0" i="0" sz="1400" u="none" cap="none" strike="noStrike">
                <a:solidFill>
                  <a:schemeClr val="dk2"/>
                </a:solidFill>
              </a:defRPr>
            </a:lvl8pPr>
            <a:lvl9pPr lvl="8" marR="0" rtl="0" algn="l">
              <a:lnSpc>
                <a:spcPct val="100000"/>
              </a:lnSpc>
              <a:spcBef>
                <a:spcPts val="0"/>
              </a:spcBef>
              <a:spcAft>
                <a:spcPts val="0"/>
              </a:spcAft>
              <a:buSzPts val="1100"/>
              <a:buNone/>
              <a:defRPr b="0" i="0" sz="1400" u="none" cap="none" strike="noStrike">
                <a:solidFill>
                  <a:schemeClr val="dk2"/>
                </a:solidFill>
              </a:defRPr>
            </a:lvl9pPr>
          </a:lstStyle>
          <a:p/>
        </p:txBody>
      </p:sp>
      <p:sp>
        <p:nvSpPr>
          <p:cNvPr id="500" name="Google Shape;500;p52"/>
          <p:cNvSpPr txBox="1"/>
          <p:nvPr>
            <p:ph idx="1" type="body"/>
          </p:nvPr>
        </p:nvSpPr>
        <p:spPr>
          <a:xfrm>
            <a:off x="5171668" y="2008233"/>
            <a:ext cx="2816700" cy="1713000"/>
          </a:xfrm>
          <a:prstGeom prst="rect">
            <a:avLst/>
          </a:prstGeom>
          <a:noFill/>
          <a:ln>
            <a:noFill/>
          </a:ln>
        </p:spPr>
        <p:txBody>
          <a:bodyPr anchorCtr="0" anchor="ctr" bIns="68575" lIns="68575" spcFirstLastPara="1" rIns="68575" wrap="square" tIns="68575">
            <a:normAutofit/>
          </a:bodyPr>
          <a:lstStyle>
            <a:lvl1pPr indent="-228600" lvl="0" marL="457200" marR="0" rtl="0" algn="l">
              <a:lnSpc>
                <a:spcPct val="100000"/>
              </a:lnSpc>
              <a:spcBef>
                <a:spcPts val="800"/>
              </a:spcBef>
              <a:spcAft>
                <a:spcPts val="0"/>
              </a:spcAft>
              <a:buClr>
                <a:schemeClr val="accent1"/>
              </a:buClr>
              <a:buSzPts val="1100"/>
              <a:buFont typeface="Noto Sans Symbols"/>
              <a:buNone/>
              <a:defRPr b="0" i="0" sz="1500" u="none" cap="none" strike="noStrike">
                <a:solidFill>
                  <a:schemeClr val="accent1"/>
                </a:solidFill>
                <a:latin typeface="Century Gothic"/>
                <a:ea typeface="Century Gothic"/>
                <a:cs typeface="Century Gothic"/>
                <a:sym typeface="Century Gothic"/>
              </a:defRPr>
            </a:lvl1pPr>
            <a:lvl2pPr indent="-228600" lvl="1" marL="914400" marR="0" rtl="0" algn="l">
              <a:lnSpc>
                <a:spcPct val="100000"/>
              </a:lnSpc>
              <a:spcBef>
                <a:spcPts val="800"/>
              </a:spcBef>
              <a:spcAft>
                <a:spcPts val="0"/>
              </a:spcAft>
              <a:buClr>
                <a:schemeClr val="accent1"/>
              </a:buClr>
              <a:buSzPts val="1000"/>
              <a:buFont typeface="Noto Sans Symbols"/>
              <a:buNone/>
              <a:defRPr b="0" i="0" sz="1400" u="none" cap="none" strike="noStrike">
                <a:solidFill>
                  <a:srgbClr val="888888"/>
                </a:solidFill>
                <a:latin typeface="Century Gothic"/>
                <a:ea typeface="Century Gothic"/>
                <a:cs typeface="Century Gothic"/>
                <a:sym typeface="Century Gothic"/>
              </a:defRPr>
            </a:lvl2pPr>
            <a:lvl3pPr indent="-228600" lvl="2" marL="1371600" marR="0" rtl="0" algn="l">
              <a:lnSpc>
                <a:spcPct val="100000"/>
              </a:lnSpc>
              <a:spcBef>
                <a:spcPts val="800"/>
              </a:spcBef>
              <a:spcAft>
                <a:spcPts val="0"/>
              </a:spcAft>
              <a:buClr>
                <a:schemeClr val="accent1"/>
              </a:buClr>
              <a:buSzPts val="800"/>
              <a:buFont typeface="Noto Sans Symbols"/>
              <a:buNone/>
              <a:defRPr b="0" i="0" sz="1200" u="none" cap="none" strike="noStrike">
                <a:solidFill>
                  <a:srgbClr val="888888"/>
                </a:solidFill>
                <a:latin typeface="Century Gothic"/>
                <a:ea typeface="Century Gothic"/>
                <a:cs typeface="Century Gothic"/>
                <a:sym typeface="Century Gothic"/>
              </a:defRPr>
            </a:lvl3pPr>
            <a:lvl4pPr indent="-228600" lvl="3" marL="1828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4pPr>
            <a:lvl5pPr indent="-228600" lvl="4" marL="22860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5pPr>
            <a:lvl6pPr indent="-228600" lvl="5" marL="27432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6pPr>
            <a:lvl7pPr indent="-228600" lvl="6" marL="32004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7pPr>
            <a:lvl8pPr indent="-228600" lvl="7" marL="36576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8pPr>
            <a:lvl9pPr indent="-228600" lvl="8" marL="4114800" marR="0" rtl="0" algn="l">
              <a:lnSpc>
                <a:spcPct val="100000"/>
              </a:lnSpc>
              <a:spcBef>
                <a:spcPts val="800"/>
              </a:spcBef>
              <a:spcAft>
                <a:spcPts val="0"/>
              </a:spcAft>
              <a:buClr>
                <a:schemeClr val="accent1"/>
              </a:buClr>
              <a:buSzPts val="700"/>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501" name="Google Shape;501;p52"/>
          <p:cNvSpPr txBox="1"/>
          <p:nvPr>
            <p:ph idx="10" type="dt"/>
          </p:nvPr>
        </p:nvSpPr>
        <p:spPr>
          <a:xfrm>
            <a:off x="7988204" y="4795546"/>
            <a:ext cx="743100" cy="2286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02" name="Google Shape;502;p52"/>
          <p:cNvSpPr txBox="1"/>
          <p:nvPr>
            <p:ph idx="11" type="ftr"/>
          </p:nvPr>
        </p:nvSpPr>
        <p:spPr>
          <a:xfrm>
            <a:off x="396269" y="4793878"/>
            <a:ext cx="2895000" cy="228600"/>
          </a:xfrm>
          <a:prstGeom prst="rect">
            <a:avLst/>
          </a:prstGeom>
          <a:noFill/>
          <a:ln>
            <a:noFill/>
          </a:ln>
        </p:spPr>
        <p:txBody>
          <a:bodyPr anchorCtr="0" anchor="b" bIns="68575" lIns="68575" spcFirstLastPara="1" rIns="68575" wrap="square" tIns="68575">
            <a:noAutofit/>
          </a:bodyPr>
          <a:lstStyle>
            <a:lvl1pPr lvl="0" marR="0" rtl="0" algn="l">
              <a:lnSpc>
                <a:spcPct val="100000"/>
              </a:lnSpc>
              <a:spcBef>
                <a:spcPts val="0"/>
              </a:spcBef>
              <a:spcAft>
                <a:spcPts val="0"/>
              </a:spcAft>
              <a:buSzPts val="1100"/>
              <a:buNone/>
              <a:defRPr b="1" i="0" sz="800" u="none" cap="none" strike="noStrike">
                <a:solidFill>
                  <a:schemeClr val="accent1"/>
                </a:solidFill>
                <a:latin typeface="Century Gothic"/>
                <a:ea typeface="Century Gothic"/>
                <a:cs typeface="Century Gothic"/>
                <a:sym typeface="Century Gothic"/>
              </a:defRPr>
            </a:lvl1pPr>
            <a:lvl2pPr lvl="1"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5pPr>
            <a:lvl6pPr lvl="5"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6pPr>
            <a:lvl7pPr lvl="6"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7pPr>
            <a:lvl8pPr lvl="7"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8pPr>
            <a:lvl9pPr lvl="8" marR="0" rtl="0" algn="l">
              <a:lnSpc>
                <a:spcPct val="100000"/>
              </a:lnSpc>
              <a:spcBef>
                <a:spcPts val="0"/>
              </a:spcBef>
              <a:spcAft>
                <a:spcPts val="0"/>
              </a:spcAft>
              <a:buSzPts val="1100"/>
              <a:buNone/>
              <a:defRPr b="0" i="0" sz="1400" u="none" cap="none" strike="noStrike">
                <a:solidFill>
                  <a:schemeClr val="dk1"/>
                </a:solidFill>
                <a:latin typeface="Century Gothic"/>
                <a:ea typeface="Century Gothic"/>
                <a:cs typeface="Century Gothic"/>
                <a:sym typeface="Century Gothic"/>
              </a:defRPr>
            </a:lvl9pPr>
          </a:lstStyle>
          <a:p/>
        </p:txBody>
      </p:sp>
      <p:sp>
        <p:nvSpPr>
          <p:cNvPr id="503" name="Google Shape;503;p52"/>
          <p:cNvSpPr/>
          <p:nvPr/>
        </p:nvSpPr>
        <p:spPr>
          <a:xfrm>
            <a:off x="7828359" y="0"/>
            <a:ext cx="5145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
        <p:nvSpPr>
          <p:cNvPr id="504" name="Google Shape;504;p52"/>
          <p:cNvSpPr txBox="1"/>
          <p:nvPr>
            <p:ph idx="12" type="sldNum"/>
          </p:nvPr>
        </p:nvSpPr>
        <p:spPr>
          <a:xfrm>
            <a:off x="7764405" y="221797"/>
            <a:ext cx="628800" cy="575700"/>
          </a:xfrm>
          <a:prstGeom prst="rect">
            <a:avLst/>
          </a:prstGeom>
          <a:noFill/>
          <a:ln>
            <a:noFill/>
          </a:ln>
        </p:spPr>
        <p:txBody>
          <a:bodyPr anchorCtr="0" anchor="b"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1pPr>
            <a:lvl2pPr indent="0" lvl="1"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2pPr>
            <a:lvl3pPr indent="0" lvl="2"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3pPr>
            <a:lvl4pPr indent="0" lvl="3"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4pPr>
            <a:lvl5pPr indent="0" lvl="4"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5pPr>
            <a:lvl6pPr indent="0" lvl="5"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6pPr>
            <a:lvl7pPr indent="0" lvl="6"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7pPr>
            <a:lvl8pPr indent="0" lvl="7"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8pPr>
            <a:lvl9pPr indent="0" lvl="8" marL="0" marR="0" rtl="0" algn="ctr">
              <a:lnSpc>
                <a:spcPct val="100000"/>
              </a:lnSpc>
              <a:spcBef>
                <a:spcPts val="0"/>
              </a:spcBef>
              <a:spcAft>
                <a:spcPts val="0"/>
              </a:spcAft>
              <a:buClr>
                <a:srgbClr val="000000"/>
              </a:buClr>
              <a:buSzPts val="2100"/>
              <a:buFont typeface="Arial"/>
              <a:buNone/>
              <a:defRPr b="0" i="0" sz="21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7">
  <p:cSld name="TITLE_13">
    <p:bg>
      <p:bgPr>
        <a:blipFill>
          <a:blip r:embed="rId2">
            <a:alphaModFix/>
          </a:blip>
          <a:stretch>
            <a:fillRect/>
          </a:stretch>
        </a:blipFill>
      </p:bgPr>
    </p:bg>
    <p:spTree>
      <p:nvGrpSpPr>
        <p:cNvPr id="505" name="Shape 505"/>
        <p:cNvGrpSpPr/>
        <p:nvPr/>
      </p:nvGrpSpPr>
      <p:grpSpPr>
        <a:xfrm>
          <a:off x="0" y="0"/>
          <a:ext cx="0" cy="0"/>
          <a:chOff x="0" y="0"/>
          <a:chExt cx="0" cy="0"/>
        </a:xfrm>
      </p:grpSpPr>
      <p:pic>
        <p:nvPicPr>
          <p:cNvPr descr="Celestia-R1---OverlayTitleHD.png" id="506" name="Google Shape;506;p53"/>
          <p:cNvPicPr preferRelativeResize="0"/>
          <p:nvPr/>
        </p:nvPicPr>
        <p:blipFill rotWithShape="1">
          <a:blip r:embed="rId3">
            <a:alphaModFix/>
          </a:blip>
          <a:srcRect b="0" l="0" r="0" t="0"/>
          <a:stretch/>
        </p:blipFill>
        <p:spPr>
          <a:xfrm>
            <a:off x="2476" y="1350"/>
            <a:ext cx="9141523" cy="5142150"/>
          </a:xfrm>
          <a:prstGeom prst="rect">
            <a:avLst/>
          </a:prstGeom>
          <a:noFill/>
          <a:ln>
            <a:noFill/>
          </a:ln>
        </p:spPr>
      </p:pic>
      <p:sp>
        <p:nvSpPr>
          <p:cNvPr id="507" name="Google Shape;507;p53"/>
          <p:cNvSpPr txBox="1"/>
          <p:nvPr>
            <p:ph type="ctrTitle"/>
          </p:nvPr>
        </p:nvSpPr>
        <p:spPr>
          <a:xfrm>
            <a:off x="2971799" y="1473202"/>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27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2pPr>
            <a:lvl3pPr lvl="2"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3pPr>
            <a:lvl4pPr lvl="3"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4pPr>
            <a:lvl5pPr lvl="4"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5pPr>
            <a:lvl6pPr lvl="5"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6pPr>
            <a:lvl7pPr lvl="6"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7pPr>
            <a:lvl8pPr lvl="7"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8pPr>
            <a:lvl9pPr lvl="8"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9pPr>
          </a:lstStyle>
          <a:p/>
        </p:txBody>
      </p:sp>
      <p:sp>
        <p:nvSpPr>
          <p:cNvPr id="508" name="Google Shape;508;p53"/>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000" u="none" cap="none" strike="noStrike">
                <a:solidFill>
                  <a:schemeClr val="lt1"/>
                </a:solidFill>
                <a:latin typeface="Calibri"/>
                <a:ea typeface="Calibri"/>
                <a:cs typeface="Calibri"/>
                <a:sym typeface="Calibri"/>
              </a:defRPr>
            </a:lvl1pPr>
            <a:lvl2pPr lvl="1" marR="0" rtl="0" algn="ctr">
              <a:lnSpc>
                <a:spcPct val="100000"/>
              </a:lnSpc>
              <a:spcBef>
                <a:spcPts val="6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2pPr>
            <a:lvl3pPr lvl="2" marR="0" rtl="0" algn="ctr">
              <a:lnSpc>
                <a:spcPct val="100000"/>
              </a:lnSpc>
              <a:spcBef>
                <a:spcPts val="600"/>
              </a:spcBef>
              <a:spcAft>
                <a:spcPts val="0"/>
              </a:spcAft>
              <a:buClr>
                <a:schemeClr val="lt1"/>
              </a:buClr>
              <a:buSzPts val="1100"/>
              <a:buFont typeface="Arial"/>
              <a:buNone/>
              <a:defRPr b="0" i="0" sz="800" u="none" cap="none" strike="noStrike">
                <a:solidFill>
                  <a:schemeClr val="lt1"/>
                </a:solidFill>
                <a:latin typeface="Calibri"/>
                <a:ea typeface="Calibri"/>
                <a:cs typeface="Calibri"/>
                <a:sym typeface="Calibri"/>
              </a:defRPr>
            </a:lvl3pPr>
            <a:lvl4pPr lvl="3"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4pPr>
            <a:lvl5pPr lvl="4"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5pPr>
            <a:lvl6pPr lvl="5"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6pPr>
            <a:lvl7pPr lvl="6"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7pPr>
            <a:lvl8pPr lvl="7"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8pPr>
            <a:lvl9pPr lvl="8" marR="0" rtl="0" algn="ctr">
              <a:lnSpc>
                <a:spcPct val="100000"/>
              </a:lnSpc>
              <a:spcBef>
                <a:spcPts val="600"/>
              </a:spcBef>
              <a:spcAft>
                <a:spcPts val="600"/>
              </a:spcAft>
              <a:buClr>
                <a:schemeClr val="lt1"/>
              </a:buClr>
              <a:buSzPts val="900"/>
              <a:buFont typeface="Arial"/>
              <a:buNone/>
              <a:defRPr b="0" i="0" sz="700" u="none" cap="none" strike="noStrike">
                <a:solidFill>
                  <a:schemeClr val="lt1"/>
                </a:solidFill>
                <a:latin typeface="Calibri"/>
                <a:ea typeface="Calibri"/>
                <a:cs typeface="Calibri"/>
                <a:sym typeface="Calibri"/>
              </a:defRPr>
            </a:lvl9pPr>
          </a:lstStyle>
          <a:p/>
        </p:txBody>
      </p:sp>
      <p:sp>
        <p:nvSpPr>
          <p:cNvPr id="509" name="Google Shape;509;p53"/>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9pPr>
          </a:lstStyle>
          <a:p/>
        </p:txBody>
      </p:sp>
      <p:sp>
        <p:nvSpPr>
          <p:cNvPr id="510" name="Google Shape;510;p53"/>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9pPr>
          </a:lstStyle>
          <a:p/>
        </p:txBody>
      </p:sp>
      <p:sp>
        <p:nvSpPr>
          <p:cNvPr id="511" name="Google Shape;511;p53"/>
          <p:cNvSpPr txBox="1"/>
          <p:nvPr>
            <p:ph idx="12" type="sldNum"/>
          </p:nvPr>
        </p:nvSpPr>
        <p:spPr>
          <a:xfrm>
            <a:off x="7956720" y="4402931"/>
            <a:ext cx="413400" cy="2832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8">
  <p:cSld name="TITLE_14">
    <p:bg>
      <p:bgPr>
        <a:blipFill>
          <a:blip r:embed="rId2">
            <a:alphaModFix/>
          </a:blip>
          <a:stretch>
            <a:fillRect/>
          </a:stretch>
        </a:blipFill>
      </p:bgPr>
    </p:bg>
    <p:spTree>
      <p:nvGrpSpPr>
        <p:cNvPr id="512" name="Shape 512"/>
        <p:cNvGrpSpPr/>
        <p:nvPr/>
      </p:nvGrpSpPr>
      <p:grpSpPr>
        <a:xfrm>
          <a:off x="0" y="0"/>
          <a:ext cx="0" cy="0"/>
          <a:chOff x="0" y="0"/>
          <a:chExt cx="0" cy="0"/>
        </a:xfrm>
      </p:grpSpPr>
      <p:pic>
        <p:nvPicPr>
          <p:cNvPr descr="Celestia-R1---OverlayTitleHD.png" id="513" name="Google Shape;513;p54"/>
          <p:cNvPicPr preferRelativeResize="0"/>
          <p:nvPr/>
        </p:nvPicPr>
        <p:blipFill rotWithShape="1">
          <a:blip r:embed="rId3">
            <a:alphaModFix/>
          </a:blip>
          <a:srcRect b="0" l="0" r="0" t="0"/>
          <a:stretch/>
        </p:blipFill>
        <p:spPr>
          <a:xfrm>
            <a:off x="2476" y="1350"/>
            <a:ext cx="9141523" cy="5142150"/>
          </a:xfrm>
          <a:prstGeom prst="rect">
            <a:avLst/>
          </a:prstGeom>
          <a:noFill/>
          <a:ln>
            <a:noFill/>
          </a:ln>
        </p:spPr>
      </p:pic>
      <p:sp>
        <p:nvSpPr>
          <p:cNvPr id="514" name="Google Shape;514;p54"/>
          <p:cNvSpPr txBox="1"/>
          <p:nvPr>
            <p:ph type="ctrTitle"/>
          </p:nvPr>
        </p:nvSpPr>
        <p:spPr>
          <a:xfrm>
            <a:off x="2971799" y="1473202"/>
            <a:ext cx="5398200" cy="1816200"/>
          </a:xfrm>
          <a:prstGeom prst="rect">
            <a:avLst/>
          </a:prstGeom>
          <a:noFill/>
          <a:ln>
            <a:noFill/>
          </a:ln>
        </p:spPr>
        <p:txBody>
          <a:bodyPr anchorCtr="0" anchor="b"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27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2pPr>
            <a:lvl3pPr lvl="2"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3pPr>
            <a:lvl4pPr lvl="3"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4pPr>
            <a:lvl5pPr lvl="4"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5pPr>
            <a:lvl6pPr lvl="5"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6pPr>
            <a:lvl7pPr lvl="6"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7pPr>
            <a:lvl8pPr lvl="7"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8pPr>
            <a:lvl9pPr lvl="8" marR="0" rtl="0" algn="l">
              <a:lnSpc>
                <a:spcPct val="100000"/>
              </a:lnSpc>
              <a:spcBef>
                <a:spcPts val="0"/>
              </a:spcBef>
              <a:spcAft>
                <a:spcPts val="0"/>
              </a:spcAft>
              <a:buClr>
                <a:schemeClr val="lt2"/>
              </a:buClr>
              <a:buSzPts val="1100"/>
              <a:buFont typeface="Arial"/>
              <a:buNone/>
              <a:defRPr b="0" i="0" sz="1000" u="none" cap="none" strike="noStrike">
                <a:solidFill>
                  <a:schemeClr val="lt2"/>
                </a:solidFill>
              </a:defRPr>
            </a:lvl9pPr>
          </a:lstStyle>
          <a:p/>
        </p:txBody>
      </p:sp>
      <p:sp>
        <p:nvSpPr>
          <p:cNvPr id="515" name="Google Shape;515;p54"/>
          <p:cNvSpPr txBox="1"/>
          <p:nvPr>
            <p:ph idx="1" type="subTitle"/>
          </p:nvPr>
        </p:nvSpPr>
        <p:spPr>
          <a:xfrm>
            <a:off x="2971799" y="3289300"/>
            <a:ext cx="5398200" cy="1054200"/>
          </a:xfrm>
          <a:prstGeom prst="rect">
            <a:avLst/>
          </a:prstGeom>
          <a:noFill/>
          <a:ln>
            <a:noFill/>
          </a:ln>
        </p:spPr>
        <p:txBody>
          <a:bodyPr anchorCtr="0" anchor="t" bIns="68575" lIns="68575" spcFirstLastPara="1" rIns="68575" wrap="square" tIns="68575">
            <a:noAutofit/>
          </a:bodyPr>
          <a:lstStyle>
            <a:lvl1pPr lvl="0" marR="0" rtl="0" algn="r">
              <a:lnSpc>
                <a:spcPct val="100000"/>
              </a:lnSpc>
              <a:spcBef>
                <a:spcPts val="0"/>
              </a:spcBef>
              <a:spcAft>
                <a:spcPts val="0"/>
              </a:spcAft>
              <a:buClr>
                <a:schemeClr val="lt1"/>
              </a:buClr>
              <a:buSzPts val="1400"/>
              <a:buFont typeface="Arial"/>
              <a:buNone/>
              <a:defRPr b="0" i="0" sz="1000" u="none" cap="none" strike="noStrike">
                <a:solidFill>
                  <a:schemeClr val="lt1"/>
                </a:solidFill>
                <a:latin typeface="Calibri"/>
                <a:ea typeface="Calibri"/>
                <a:cs typeface="Calibri"/>
                <a:sym typeface="Calibri"/>
              </a:defRPr>
            </a:lvl1pPr>
            <a:lvl2pPr lvl="1" marR="0" rtl="0" algn="ctr">
              <a:lnSpc>
                <a:spcPct val="100000"/>
              </a:lnSpc>
              <a:spcBef>
                <a:spcPts val="600"/>
              </a:spcBef>
              <a:spcAft>
                <a:spcPts val="0"/>
              </a:spcAft>
              <a:buClr>
                <a:schemeClr val="lt1"/>
              </a:buClr>
              <a:buSzPts val="1200"/>
              <a:buFont typeface="Arial"/>
              <a:buNone/>
              <a:defRPr b="0" i="0" sz="900" u="none" cap="none" strike="noStrike">
                <a:solidFill>
                  <a:schemeClr val="lt1"/>
                </a:solidFill>
                <a:latin typeface="Calibri"/>
                <a:ea typeface="Calibri"/>
                <a:cs typeface="Calibri"/>
                <a:sym typeface="Calibri"/>
              </a:defRPr>
            </a:lvl2pPr>
            <a:lvl3pPr lvl="2" marR="0" rtl="0" algn="ctr">
              <a:lnSpc>
                <a:spcPct val="100000"/>
              </a:lnSpc>
              <a:spcBef>
                <a:spcPts val="600"/>
              </a:spcBef>
              <a:spcAft>
                <a:spcPts val="0"/>
              </a:spcAft>
              <a:buClr>
                <a:schemeClr val="lt1"/>
              </a:buClr>
              <a:buSzPts val="1100"/>
              <a:buFont typeface="Arial"/>
              <a:buNone/>
              <a:defRPr b="0" i="0" sz="800" u="none" cap="none" strike="noStrike">
                <a:solidFill>
                  <a:schemeClr val="lt1"/>
                </a:solidFill>
                <a:latin typeface="Calibri"/>
                <a:ea typeface="Calibri"/>
                <a:cs typeface="Calibri"/>
                <a:sym typeface="Calibri"/>
              </a:defRPr>
            </a:lvl3pPr>
            <a:lvl4pPr lvl="3"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4pPr>
            <a:lvl5pPr lvl="4"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5pPr>
            <a:lvl6pPr lvl="5"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6pPr>
            <a:lvl7pPr lvl="6"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7pPr>
            <a:lvl8pPr lvl="7" marR="0" rtl="0" algn="ctr">
              <a:lnSpc>
                <a:spcPct val="100000"/>
              </a:lnSpc>
              <a:spcBef>
                <a:spcPts val="600"/>
              </a:spcBef>
              <a:spcAft>
                <a:spcPts val="0"/>
              </a:spcAft>
              <a:buClr>
                <a:schemeClr val="lt1"/>
              </a:buClr>
              <a:buSzPts val="900"/>
              <a:buFont typeface="Arial"/>
              <a:buNone/>
              <a:defRPr b="0" i="0" sz="700" u="none" cap="none" strike="noStrike">
                <a:solidFill>
                  <a:schemeClr val="lt1"/>
                </a:solidFill>
                <a:latin typeface="Calibri"/>
                <a:ea typeface="Calibri"/>
                <a:cs typeface="Calibri"/>
                <a:sym typeface="Calibri"/>
              </a:defRPr>
            </a:lvl8pPr>
            <a:lvl9pPr lvl="8" marR="0" rtl="0" algn="ctr">
              <a:lnSpc>
                <a:spcPct val="100000"/>
              </a:lnSpc>
              <a:spcBef>
                <a:spcPts val="600"/>
              </a:spcBef>
              <a:spcAft>
                <a:spcPts val="600"/>
              </a:spcAft>
              <a:buClr>
                <a:schemeClr val="lt1"/>
              </a:buClr>
              <a:buSzPts val="900"/>
              <a:buFont typeface="Arial"/>
              <a:buNone/>
              <a:defRPr b="0" i="0" sz="700" u="none" cap="none" strike="noStrike">
                <a:solidFill>
                  <a:schemeClr val="lt1"/>
                </a:solidFill>
                <a:latin typeface="Calibri"/>
                <a:ea typeface="Calibri"/>
                <a:cs typeface="Calibri"/>
                <a:sym typeface="Calibri"/>
              </a:defRPr>
            </a:lvl9pPr>
          </a:lstStyle>
          <a:p/>
        </p:txBody>
      </p:sp>
      <p:sp>
        <p:nvSpPr>
          <p:cNvPr id="516" name="Google Shape;516;p54"/>
          <p:cNvSpPr txBox="1"/>
          <p:nvPr>
            <p:ph idx="10" type="dt"/>
          </p:nvPr>
        </p:nvSpPr>
        <p:spPr>
          <a:xfrm>
            <a:off x="6699418" y="4402931"/>
            <a:ext cx="1200300" cy="283200"/>
          </a:xfrm>
          <a:prstGeom prst="rect">
            <a:avLst/>
          </a:prstGeom>
          <a:noFill/>
          <a:ln>
            <a:noFill/>
          </a:ln>
        </p:spPr>
        <p:txBody>
          <a:bodyPr anchorCtr="0" anchor="ctr" bIns="68575" lIns="68575" spcFirstLastPara="1" rIns="68575" wrap="square" tIns="68575">
            <a:noAutofit/>
          </a:bodyPr>
          <a:lstStyle>
            <a:lvl1pPr lvl="0" marR="0" rtl="0" algn="r">
              <a:lnSpc>
                <a:spcPct val="100000"/>
              </a:lnSpc>
              <a:spcBef>
                <a:spcPts val="0"/>
              </a:spcBef>
              <a:spcAft>
                <a:spcPts val="0"/>
              </a:spcAft>
              <a:buClr>
                <a:schemeClr val="lt1"/>
              </a:buClr>
              <a:buSzPts val="1100"/>
              <a:buFont typeface="Calibri"/>
              <a:buNone/>
              <a:defRPr b="0" i="0" sz="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9pPr>
          </a:lstStyle>
          <a:p/>
        </p:txBody>
      </p:sp>
      <p:sp>
        <p:nvSpPr>
          <p:cNvPr id="517" name="Google Shape;517;p54"/>
          <p:cNvSpPr txBox="1"/>
          <p:nvPr>
            <p:ph idx="11" type="ftr"/>
          </p:nvPr>
        </p:nvSpPr>
        <p:spPr>
          <a:xfrm>
            <a:off x="2971799" y="4402931"/>
            <a:ext cx="3670500" cy="283200"/>
          </a:xfrm>
          <a:prstGeom prst="rect">
            <a:avLst/>
          </a:prstGeom>
          <a:noFill/>
          <a:ln>
            <a:noFill/>
          </a:ln>
        </p:spPr>
        <p:txBody>
          <a:bodyPr anchorCtr="0" anchor="ctr" bIns="68575" lIns="68575" spcFirstLastPara="1" rIns="68575" wrap="square" tIns="68575">
            <a:noAutofit/>
          </a:bodyPr>
          <a:lstStyle>
            <a:lvl1pPr lvl="0" marR="0" rtl="0" algn="l">
              <a:lnSpc>
                <a:spcPct val="100000"/>
              </a:lnSpc>
              <a:spcBef>
                <a:spcPts val="0"/>
              </a:spcBef>
              <a:spcAft>
                <a:spcPts val="0"/>
              </a:spcAft>
              <a:buClr>
                <a:schemeClr val="lt1"/>
              </a:buClr>
              <a:buSzPts val="1100"/>
              <a:buFont typeface="Calibri"/>
              <a:buNone/>
              <a:defRPr b="0" i="0" sz="600" u="none" cap="none" strike="noStrike">
                <a:solidFill>
                  <a:schemeClr val="lt1"/>
                </a:solidFill>
                <a:latin typeface="Calibri"/>
                <a:ea typeface="Calibri"/>
                <a:cs typeface="Calibri"/>
                <a:sym typeface="Calibri"/>
              </a:defRPr>
            </a:lvl1pPr>
            <a:lvl2pPr lvl="1"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2pPr>
            <a:lvl3pPr lvl="2"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3pPr>
            <a:lvl4pPr lvl="3"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4pPr>
            <a:lvl5pPr lvl="4"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5pPr>
            <a:lvl6pPr lvl="5"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6pPr>
            <a:lvl7pPr lvl="6"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7pPr>
            <a:lvl8pPr lvl="7"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8pPr>
            <a:lvl9pPr lvl="8" marR="0" rtl="0" algn="l">
              <a:lnSpc>
                <a:spcPct val="100000"/>
              </a:lnSpc>
              <a:spcBef>
                <a:spcPts val="0"/>
              </a:spcBef>
              <a:spcAft>
                <a:spcPts val="0"/>
              </a:spcAft>
              <a:buClr>
                <a:schemeClr val="lt1"/>
              </a:buClr>
              <a:buSzPts val="1100"/>
              <a:buFont typeface="Calibri"/>
              <a:buNone/>
              <a:defRPr b="0" i="0" sz="1000" u="none" cap="none" strike="noStrike">
                <a:solidFill>
                  <a:schemeClr val="lt1"/>
                </a:solidFill>
                <a:latin typeface="Calibri"/>
                <a:ea typeface="Calibri"/>
                <a:cs typeface="Calibri"/>
                <a:sym typeface="Calibri"/>
              </a:defRPr>
            </a:lvl9pPr>
          </a:lstStyle>
          <a:p/>
        </p:txBody>
      </p:sp>
      <p:sp>
        <p:nvSpPr>
          <p:cNvPr id="518" name="Google Shape;518;p54"/>
          <p:cNvSpPr txBox="1"/>
          <p:nvPr>
            <p:ph idx="12" type="sldNum"/>
          </p:nvPr>
        </p:nvSpPr>
        <p:spPr>
          <a:xfrm>
            <a:off x="7956720" y="4402931"/>
            <a:ext cx="413400" cy="2832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1pPr>
            <a:lvl2pPr indent="0" lvl="1"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2pPr>
            <a:lvl3pPr indent="0" lvl="2"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3pPr>
            <a:lvl4pPr indent="0" lvl="3"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4pPr>
            <a:lvl5pPr indent="0" lvl="4"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5pPr>
            <a:lvl6pPr indent="0" lvl="5"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6pPr>
            <a:lvl7pPr indent="0" lvl="6"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7pPr>
            <a:lvl8pPr indent="0" lvl="7"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8pPr>
            <a:lvl9pPr indent="0" lvl="8" marL="0" marR="0" rtl="0" algn="r">
              <a:lnSpc>
                <a:spcPct val="100000"/>
              </a:lnSpc>
              <a:spcBef>
                <a:spcPts val="0"/>
              </a:spcBef>
              <a:spcAft>
                <a:spcPts val="0"/>
              </a:spcAft>
              <a:buClr>
                <a:schemeClr val="lt1"/>
              </a:buClr>
              <a:buSzPts val="600"/>
              <a:buFont typeface="Calibri"/>
              <a:buNone/>
              <a:defRPr b="0" i="0" sz="6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5">
    <p:spTree>
      <p:nvGrpSpPr>
        <p:cNvPr id="519" name="Shape 519"/>
        <p:cNvGrpSpPr/>
        <p:nvPr/>
      </p:nvGrpSpPr>
      <p:grpSpPr>
        <a:xfrm>
          <a:off x="0" y="0"/>
          <a:ext cx="0" cy="0"/>
          <a:chOff x="0" y="0"/>
          <a:chExt cx="0" cy="0"/>
        </a:xfrm>
      </p:grpSpPr>
      <p:sp>
        <p:nvSpPr>
          <p:cNvPr id="520" name="Google Shape;520;p5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521" name="Google Shape;521;p5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22" name="Google Shape;522;p5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hasis ">
  <p:cSld name="CUSTOM_1">
    <p:spTree>
      <p:nvGrpSpPr>
        <p:cNvPr id="69" name="Shape 69"/>
        <p:cNvGrpSpPr/>
        <p:nvPr/>
      </p:nvGrpSpPr>
      <p:grpSpPr>
        <a:xfrm>
          <a:off x="0" y="0"/>
          <a:ext cx="0" cy="0"/>
          <a:chOff x="0" y="0"/>
          <a:chExt cx="0" cy="0"/>
        </a:xfrm>
      </p:grpSpPr>
      <p:sp>
        <p:nvSpPr>
          <p:cNvPr id="70" name="Google Shape;70;p7"/>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1" name="Google Shape;71;p7"/>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3" name="Google Shape;73;p7"/>
          <p:cNvSpPr/>
          <p:nvPr/>
        </p:nvSpPr>
        <p:spPr>
          <a:xfrm>
            <a:off x="5574350" y="1380800"/>
            <a:ext cx="3027600" cy="3498000"/>
          </a:xfrm>
          <a:prstGeom prst="rect">
            <a:avLst/>
          </a:prstGeom>
          <a:solidFill>
            <a:srgbClr val="0079C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idx="2" type="subTitle"/>
          </p:nvPr>
        </p:nvSpPr>
        <p:spPr>
          <a:xfrm>
            <a:off x="5830075" y="1626275"/>
            <a:ext cx="2485500" cy="3088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1600"/>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and Quiz">
  <p:cSld name="CUSTOM_2">
    <p:spTree>
      <p:nvGrpSpPr>
        <p:cNvPr id="76" name="Shape 76"/>
        <p:cNvGrpSpPr/>
        <p:nvPr/>
      </p:nvGrpSpPr>
      <p:grpSpPr>
        <a:xfrm>
          <a:off x="0" y="0"/>
          <a:ext cx="0" cy="0"/>
          <a:chOff x="0" y="0"/>
          <a:chExt cx="0" cy="0"/>
        </a:xfrm>
      </p:grpSpPr>
      <p:sp>
        <p:nvSpPr>
          <p:cNvPr id="77" name="Google Shape;77;p8"/>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78" name="Google Shape;78;p8"/>
          <p:cNvSpPr txBox="1"/>
          <p:nvPr>
            <p:ph idx="1" type="body"/>
          </p:nvPr>
        </p:nvSpPr>
        <p:spPr>
          <a:xfrm>
            <a:off x="434450" y="1247650"/>
            <a:ext cx="8520600" cy="3416400"/>
          </a:xfrm>
          <a:prstGeom prst="rect">
            <a:avLst/>
          </a:prstGeom>
        </p:spPr>
        <p:txBody>
          <a:bodyPr anchorCtr="0" anchor="t" bIns="91425" lIns="91425" spcFirstLastPara="1" rIns="91425" wrap="square" tIns="91425">
            <a:normAutofit/>
          </a:bodyPr>
          <a:lstStyle>
            <a:lvl1pPr indent="-330200" lvl="0" marL="457200" rtl="0">
              <a:lnSpc>
                <a:spcPct val="115000"/>
              </a:lnSpc>
              <a:spcBef>
                <a:spcPts val="0"/>
              </a:spcBef>
              <a:spcAft>
                <a:spcPts val="0"/>
              </a:spcAft>
              <a:buClr>
                <a:schemeClr val="dk2"/>
              </a:buClr>
              <a:buSzPts val="1600"/>
              <a:buChar char="●"/>
              <a:defRPr sz="16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79" name="Google Shape;79;p8"/>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 name="Shape 81"/>
        <p:cNvGrpSpPr/>
        <p:nvPr/>
      </p:nvGrpSpPr>
      <p:grpSpPr>
        <a:xfrm>
          <a:off x="0" y="0"/>
          <a:ext cx="0" cy="0"/>
          <a:chOff x="0" y="0"/>
          <a:chExt cx="0" cy="0"/>
        </a:xfrm>
      </p:grpSpPr>
      <p:sp>
        <p:nvSpPr>
          <p:cNvPr id="82" name="Google Shape;82;p9"/>
          <p:cNvSpPr txBox="1"/>
          <p:nvPr>
            <p:ph idx="1" type="body"/>
          </p:nvPr>
        </p:nvSpPr>
        <p:spPr>
          <a:xfrm>
            <a:off x="311700" y="1496000"/>
            <a:ext cx="3999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FF9900"/>
              </a:buClr>
              <a:buSzPts val="1400"/>
              <a:buChar char="●"/>
              <a:defRPr sz="1400"/>
            </a:lvl1pPr>
            <a:lvl2pPr indent="-304800" lvl="1" marL="914400">
              <a:spcBef>
                <a:spcPts val="0"/>
              </a:spcBef>
              <a:spcAft>
                <a:spcPts val="0"/>
              </a:spcAft>
              <a:buClr>
                <a:srgbClr val="FF9900"/>
              </a:buClr>
              <a:buSzPts val="1200"/>
              <a:buChar char="○"/>
              <a:defRPr sz="1200"/>
            </a:lvl2pPr>
            <a:lvl3pPr indent="-304800" lvl="2" marL="1371600">
              <a:spcBef>
                <a:spcPts val="0"/>
              </a:spcBef>
              <a:spcAft>
                <a:spcPts val="0"/>
              </a:spcAft>
              <a:buClr>
                <a:srgbClr val="FF9900"/>
              </a:buClr>
              <a:buSzPts val="1200"/>
              <a:buChar char="■"/>
              <a:defRPr sz="1200"/>
            </a:lvl3pPr>
            <a:lvl4pPr indent="-304800" lvl="3" marL="1828800">
              <a:spcBef>
                <a:spcPts val="0"/>
              </a:spcBef>
              <a:spcAft>
                <a:spcPts val="0"/>
              </a:spcAft>
              <a:buClr>
                <a:srgbClr val="FF9900"/>
              </a:buClr>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3" name="Google Shape;83;p9"/>
          <p:cNvSpPr txBox="1"/>
          <p:nvPr>
            <p:ph idx="2" type="body"/>
          </p:nvPr>
        </p:nvSpPr>
        <p:spPr>
          <a:xfrm>
            <a:off x="4884200" y="1496000"/>
            <a:ext cx="39996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Clr>
                <a:srgbClr val="FF9900"/>
              </a:buClr>
              <a:buSzPts val="1400"/>
              <a:buChar char="●"/>
              <a:defRPr sz="1400"/>
            </a:lvl1pPr>
            <a:lvl2pPr indent="-304800" lvl="1" marL="914400">
              <a:spcBef>
                <a:spcPts val="0"/>
              </a:spcBef>
              <a:spcAft>
                <a:spcPts val="0"/>
              </a:spcAft>
              <a:buClr>
                <a:srgbClr val="FF9900"/>
              </a:buClr>
              <a:buSzPts val="1200"/>
              <a:buChar char="○"/>
              <a:defRPr sz="1200"/>
            </a:lvl2pPr>
            <a:lvl3pPr indent="-304800" lvl="2" marL="1371600">
              <a:spcBef>
                <a:spcPts val="0"/>
              </a:spcBef>
              <a:spcAft>
                <a:spcPts val="0"/>
              </a:spcAft>
              <a:buClr>
                <a:srgbClr val="FF9900"/>
              </a:buClr>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4" name="Google Shape;84;p9"/>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b="1">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5" name="Google Shape;85;p9"/>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0"/>
          <p:cNvSpPr txBox="1"/>
          <p:nvPr>
            <p:ph type="title"/>
          </p:nvPr>
        </p:nvSpPr>
        <p:spPr>
          <a:xfrm>
            <a:off x="476425" y="574275"/>
            <a:ext cx="8503500" cy="439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dk1"/>
              </a:buClr>
              <a:buSzPts val="2000"/>
              <a:buChar char="●"/>
              <a:defRPr b="1" sz="2000">
                <a:solidFill>
                  <a:schemeClr val="dk1"/>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89" name="Google Shape;89;p10"/>
          <p:cNvSpPr/>
          <p:nvPr/>
        </p:nvSpPr>
        <p:spPr>
          <a:xfrm>
            <a:off x="0" y="0"/>
            <a:ext cx="214800" cy="5143500"/>
          </a:xfrm>
          <a:prstGeom prst="rect">
            <a:avLst/>
          </a:prstGeom>
          <a:gradFill>
            <a:gsLst>
              <a:gs pos="0">
                <a:srgbClr val="03A3FF"/>
              </a:gs>
              <a:gs pos="100000">
                <a:schemeClr val="dk1"/>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56" Type="http://schemas.openxmlformats.org/officeDocument/2006/relationships/theme" Target="../theme/theme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34450" y="1247650"/>
            <a:ext cx="8520600" cy="3416400"/>
          </a:xfrm>
          <a:prstGeom prst="rect">
            <a:avLst/>
          </a:prstGeom>
          <a:noFill/>
          <a:ln>
            <a:noFill/>
          </a:ln>
        </p:spPr>
        <p:txBody>
          <a:bodyPr anchorCtr="0" anchor="t" bIns="91425" lIns="91425" spcFirstLastPara="1" rIns="91425" wrap="square" tIns="91425">
            <a:normAutofit/>
          </a:bodyPr>
          <a:lstStyle>
            <a:lvl1pPr indent="-330200" lvl="0" marL="457200" rtl="0">
              <a:lnSpc>
                <a:spcPct val="115000"/>
              </a:lnSpc>
              <a:spcBef>
                <a:spcPts val="0"/>
              </a:spcBef>
              <a:spcAft>
                <a:spcPts val="0"/>
              </a:spcAft>
              <a:buSzPts val="1600"/>
              <a:buChar char="●"/>
              <a:defRPr sz="1600"/>
            </a:lvl1pPr>
            <a:lvl2pPr indent="-317500" lvl="1" marL="914400" rtl="0">
              <a:lnSpc>
                <a:spcPct val="115000"/>
              </a:lnSpc>
              <a:spcBef>
                <a:spcPts val="0"/>
              </a:spcBef>
              <a:spcAft>
                <a:spcPts val="0"/>
              </a:spcAft>
              <a:buSzPts val="1400"/>
              <a:buChar char="○"/>
              <a:defRPr sz="1400"/>
            </a:lvl2pPr>
            <a:lvl3pPr indent="-317500" lvl="2" marL="1371600" rtl="0">
              <a:lnSpc>
                <a:spcPct val="115000"/>
              </a:lnSpc>
              <a:spcBef>
                <a:spcPts val="0"/>
              </a:spcBef>
              <a:spcAft>
                <a:spcPts val="0"/>
              </a:spcAft>
              <a:buSzPts val="1400"/>
              <a:buChar char="■"/>
              <a:defRPr sz="1400"/>
            </a:lvl3pPr>
            <a:lvl4pPr indent="-317500" lvl="3" marL="1828800" rtl="0">
              <a:lnSpc>
                <a:spcPct val="115000"/>
              </a:lnSpc>
              <a:spcBef>
                <a:spcPts val="0"/>
              </a:spcBef>
              <a:spcAft>
                <a:spcPts val="0"/>
              </a:spcAft>
              <a:buSzPts val="1400"/>
              <a:buChar char="●"/>
              <a:defRPr sz="1400"/>
            </a:lvl4pPr>
            <a:lvl5pPr indent="-317500" lvl="4" marL="2286000" rtl="0">
              <a:lnSpc>
                <a:spcPct val="115000"/>
              </a:lnSpc>
              <a:spcBef>
                <a:spcPts val="0"/>
              </a:spcBef>
              <a:spcAft>
                <a:spcPts val="0"/>
              </a:spcAft>
              <a:buSzPts val="1400"/>
              <a:buChar char="○"/>
              <a:defRPr sz="1400"/>
            </a:lvl5pPr>
            <a:lvl6pPr indent="-317500" lvl="5" marL="2743200" rtl="0">
              <a:lnSpc>
                <a:spcPct val="115000"/>
              </a:lnSpc>
              <a:spcBef>
                <a:spcPts val="0"/>
              </a:spcBef>
              <a:spcAft>
                <a:spcPts val="0"/>
              </a:spcAft>
              <a:buSzPts val="1400"/>
              <a:buChar char="■"/>
              <a:defRPr sz="1400"/>
            </a:lvl6pPr>
            <a:lvl7pPr indent="-317500" lvl="6" marL="3200400" rtl="0">
              <a:lnSpc>
                <a:spcPct val="115000"/>
              </a:lnSpc>
              <a:spcBef>
                <a:spcPts val="0"/>
              </a:spcBef>
              <a:spcAft>
                <a:spcPts val="0"/>
              </a:spcAft>
              <a:buSzPts val="1400"/>
              <a:buChar char="●"/>
              <a:defRPr sz="1400"/>
            </a:lvl7pPr>
            <a:lvl8pPr indent="-317500" lvl="7" marL="3657600" rtl="0">
              <a:lnSpc>
                <a:spcPct val="115000"/>
              </a:lnSpc>
              <a:spcBef>
                <a:spcPts val="0"/>
              </a:spcBef>
              <a:spcAft>
                <a:spcPts val="0"/>
              </a:spcAft>
              <a:buSzPts val="1400"/>
              <a:buChar char="○"/>
              <a:defRPr sz="1400"/>
            </a:lvl8pPr>
            <a:lvl9pPr indent="-317500" lvl="8" marL="4114800" rtl="0">
              <a:lnSpc>
                <a:spcPct val="115000"/>
              </a:lnSpc>
              <a:spcBef>
                <a:spcPts val="0"/>
              </a:spcBef>
              <a:spcAft>
                <a:spcPts val="0"/>
              </a:spcAft>
              <a:buSzPts val="1400"/>
              <a:buChar char="■"/>
              <a:defRPr sz="1400"/>
            </a:lvl9pPr>
          </a:lstStyle>
          <a:p/>
        </p:txBody>
      </p:sp>
      <p:sp>
        <p:nvSpPr>
          <p:cNvPr id="7" name="Google Shape;7;p1"/>
          <p:cNvSpPr txBox="1"/>
          <p:nvPr>
            <p:ph type="title"/>
          </p:nvPr>
        </p:nvSpPr>
        <p:spPr>
          <a:xfrm>
            <a:off x="485575" y="674950"/>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2500"/>
              <a:buChar char="●"/>
              <a:defRPr sz="2500">
                <a:solidFill>
                  <a:schemeClr val="dk1"/>
                </a:solidFill>
              </a:defRPr>
            </a:lvl1pPr>
            <a:lvl2pPr lvl="1" rtl="0">
              <a:spcBef>
                <a:spcPts val="0"/>
              </a:spcBef>
              <a:spcAft>
                <a:spcPts val="0"/>
              </a:spcAft>
              <a:buSzPts val="1400"/>
              <a:buChar char="○"/>
              <a:defRPr sz="1400"/>
            </a:lvl2pPr>
            <a:lvl3pPr lvl="2" rtl="0">
              <a:spcBef>
                <a:spcPts val="0"/>
              </a:spcBef>
              <a:spcAft>
                <a:spcPts val="0"/>
              </a:spcAft>
              <a:buSzPts val="1400"/>
              <a:buChar char="■"/>
              <a:defRPr sz="1400"/>
            </a:lvl3pPr>
            <a:lvl4pPr lvl="3" rtl="0">
              <a:spcBef>
                <a:spcPts val="0"/>
              </a:spcBef>
              <a:spcAft>
                <a:spcPts val="0"/>
              </a:spcAft>
              <a:buSzPts val="1400"/>
              <a:buChar char="●"/>
              <a:defRPr sz="1400"/>
            </a:lvl4pPr>
            <a:lvl5pPr lvl="4" rtl="0">
              <a:spcBef>
                <a:spcPts val="0"/>
              </a:spcBef>
              <a:spcAft>
                <a:spcPts val="0"/>
              </a:spcAft>
              <a:buSzPts val="1400"/>
              <a:buChar char="○"/>
              <a:defRPr sz="1400"/>
            </a:lvl5pPr>
            <a:lvl6pPr lvl="5" rtl="0">
              <a:spcBef>
                <a:spcPts val="0"/>
              </a:spcBef>
              <a:spcAft>
                <a:spcPts val="0"/>
              </a:spcAft>
              <a:buSzPts val="1400"/>
              <a:buChar char="■"/>
              <a:defRPr sz="1400"/>
            </a:lvl6pPr>
            <a:lvl7pPr lvl="6" rtl="0">
              <a:spcBef>
                <a:spcPts val="0"/>
              </a:spcBef>
              <a:spcAft>
                <a:spcPts val="0"/>
              </a:spcAft>
              <a:buSzPts val="1400"/>
              <a:buChar char="●"/>
              <a:defRPr sz="1400"/>
            </a:lvl7pPr>
            <a:lvl8pPr lvl="7" rtl="0">
              <a:spcBef>
                <a:spcPts val="0"/>
              </a:spcBef>
              <a:spcAft>
                <a:spcPts val="0"/>
              </a:spcAft>
              <a:buSzPts val="1400"/>
              <a:buChar char="○"/>
              <a:defRPr sz="1400"/>
            </a:lvl8pPr>
            <a:lvl9pPr lvl="8" rtl="0">
              <a:spcBef>
                <a:spcPts val="0"/>
              </a:spcBef>
              <a:spcAft>
                <a:spcPts val="0"/>
              </a:spcAft>
              <a:buSzPts val="1400"/>
              <a:buChar char="■"/>
              <a:defRPr sz="1400"/>
            </a:lvl9pPr>
          </a:lstStyle>
          <a:p/>
        </p:txBody>
      </p:sp>
      <p:pic>
        <p:nvPicPr>
          <p:cNvPr id="8" name="Google Shape;8;p1"/>
          <p:cNvPicPr preferRelativeResize="0"/>
          <p:nvPr/>
        </p:nvPicPr>
        <p:blipFill>
          <a:blip r:embed="rId1">
            <a:alphaModFix/>
          </a:blip>
          <a:stretch>
            <a:fillRect/>
          </a:stretch>
        </p:blipFill>
        <p:spPr>
          <a:xfrm>
            <a:off x="204300" y="109375"/>
            <a:ext cx="1860134" cy="393573"/>
          </a:xfrm>
          <a:prstGeom prst="rect">
            <a:avLst/>
          </a:prstGeom>
          <a:noFill/>
          <a:ln>
            <a:noFill/>
          </a:ln>
        </p:spPr>
      </p:pic>
      <p:grpSp>
        <p:nvGrpSpPr>
          <p:cNvPr id="9" name="Google Shape;9;p1"/>
          <p:cNvGrpSpPr/>
          <p:nvPr/>
        </p:nvGrpSpPr>
        <p:grpSpPr>
          <a:xfrm rot="5400000">
            <a:off x="510292" y="4324013"/>
            <a:ext cx="227766" cy="1247358"/>
            <a:chOff x="327125" y="2375600"/>
            <a:chExt cx="536425" cy="2953025"/>
          </a:xfrm>
        </p:grpSpPr>
        <p:sp>
          <p:nvSpPr>
            <p:cNvPr id="10" name="Google Shape;10;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1" name="Google Shape;11;p1"/>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12" name="Google Shape;12;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1"/>
            <p:cNvSpPr/>
            <p:nvPr/>
          </p:nvSpPr>
          <p:spPr>
            <a:xfrm>
              <a:off x="531424" y="2394424"/>
              <a:ext cx="115862" cy="2804808"/>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grpSp>
        <p:nvGrpSpPr>
          <p:cNvPr id="23" name="Google Shape;23;p1"/>
          <p:cNvGrpSpPr/>
          <p:nvPr/>
        </p:nvGrpSpPr>
        <p:grpSpPr>
          <a:xfrm flipH="1" rot="-5400000">
            <a:off x="7288609" y="-1345490"/>
            <a:ext cx="437186" cy="3273227"/>
            <a:chOff x="327125" y="2375600"/>
            <a:chExt cx="536425" cy="2976473"/>
          </a:xfrm>
        </p:grpSpPr>
        <p:sp>
          <p:nvSpPr>
            <p:cNvPr id="24" name="Google Shape;24;p1"/>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rgbClr val="9FC5E8"/>
            </a:solid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5" name="Google Shape;25;p1"/>
            <p:cNvSpPr/>
            <p:nvPr/>
          </p:nvSpPr>
          <p:spPr>
            <a:xfrm>
              <a:off x="347092" y="2923976"/>
              <a:ext cx="112450" cy="2428096"/>
            </a:xfrm>
            <a:custGeom>
              <a:rect b="b" l="l" r="r" t="t"/>
              <a:pathLst>
                <a:path extrusionOk="0" fill="none" h="93767" w="4498">
                  <a:moveTo>
                    <a:pt x="4497" y="93766"/>
                  </a:moveTo>
                  <a:lnTo>
                    <a:pt x="4497" y="50855"/>
                  </a:lnTo>
                  <a:lnTo>
                    <a:pt x="1" y="46358"/>
                  </a:ln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6" name="Google Shape;26;p1"/>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27" name="Google Shape;27;p1"/>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1"/>
            <p:cNvSpPr/>
            <p:nvPr/>
          </p:nvSpPr>
          <p:spPr>
            <a:xfrm>
              <a:off x="347100" y="4357400"/>
              <a:ext cx="25" cy="971225"/>
            </a:xfrm>
            <a:custGeom>
              <a:rect b="b" l="l" r="r" t="t"/>
              <a:pathLst>
                <a:path extrusionOk="0" fill="none" h="38849" w="1">
                  <a:moveTo>
                    <a:pt x="1" y="38849"/>
                  </a:moveTo>
                  <a:lnTo>
                    <a:pt x="1"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1"/>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rgbClr val="285293"/>
            </a:solidFill>
            <a:ln cap="flat" cmpd="sng" w="13125">
              <a:solidFill>
                <a:srgbClr val="FEC14F"/>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32" name="Google Shape;32;p1"/>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
            <p:cNvSpPr/>
            <p:nvPr/>
          </p:nvSpPr>
          <p:spPr>
            <a:xfrm>
              <a:off x="776800" y="3899750"/>
              <a:ext cx="25" cy="1084800"/>
            </a:xfrm>
            <a:custGeom>
              <a:rect b="b" l="l" r="r" t="t"/>
              <a:pathLst>
                <a:path extrusionOk="0" fill="none" h="43392" w="1">
                  <a:moveTo>
                    <a:pt x="0" y="43391"/>
                  </a:moveTo>
                  <a:lnTo>
                    <a:pt x="0" y="0"/>
                  </a:lnTo>
                </a:path>
              </a:pathLst>
            </a:custGeom>
            <a:solidFill>
              <a:srgbClr val="285293"/>
            </a:solidFill>
            <a:ln cap="flat" cmpd="sng" w="13125">
              <a:solidFill>
                <a:srgbClr val="285293"/>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1"/>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rgbClr val="285293"/>
            </a:solidFill>
            <a:ln cap="flat" cmpd="sng" w="9525">
              <a:solidFill>
                <a:srgbClr val="28529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
            <p:cNvSpPr/>
            <p:nvPr/>
          </p:nvSpPr>
          <p:spPr>
            <a:xfrm>
              <a:off x="531428" y="2394418"/>
              <a:ext cx="115862" cy="2939950"/>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rgbClr val="FEC14F"/>
            </a:solidFill>
            <a:ln cap="flat" cmpd="sng" w="13125">
              <a:solidFill>
                <a:srgbClr val="9FC5E8"/>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grpSp>
      <p:sp>
        <p:nvSpPr>
          <p:cNvPr id="37" name="Google Shape;37;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5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6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6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5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6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hyperlink" Target="https://pypi.org/project/matplotlib/" TargetMode="External"/><Relationship Id="rId4" Type="http://schemas.openxmlformats.org/officeDocument/2006/relationships/hyperlink" Target="https://ieeexplore.ieee.org/document/4160265/citations?tabFilter=papers" TargetMode="External"/><Relationship Id="rId9" Type="http://schemas.openxmlformats.org/officeDocument/2006/relationships/hyperlink" Target="https://matplotlib.org/stable/gallery/#embedding-matplotlib-in-graphical-user-interfaces" TargetMode="External"/><Relationship Id="rId5" Type="http://schemas.openxmlformats.org/officeDocument/2006/relationships/hyperlink" Target="https://mybinder.org/v2/gh/matplotlib/mpl-brochure-binder/main?labpath=MatplotlibExample.ipynb" TargetMode="External"/><Relationship Id="rId6" Type="http://schemas.openxmlformats.org/officeDocument/2006/relationships/hyperlink" Target="https://matplotlib.org/stable/gallery/style_sheets/style_sheets_reference.html" TargetMode="External"/><Relationship Id="rId7" Type="http://schemas.openxmlformats.org/officeDocument/2006/relationships/hyperlink" Target="https://matplotlib.org/stable/tutorials/provisional/mosaic.html" TargetMode="External"/><Relationship Id="rId8" Type="http://schemas.openxmlformats.org/officeDocument/2006/relationships/hyperlink" Target="https://matplotlib.org/stable/api/figure_api.html#matplotlib.figure.Figure.savefig" TargetMode="External"/><Relationship Id="rId10" Type="http://schemas.openxmlformats.org/officeDocument/2006/relationships/hyperlink" Target="https://matplotlib.org/mpl-third-party/"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hyperlink" Target="https://www.geeksforgeeks.org/pyplot-in-matplotli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56"/>
          <p:cNvSpPr txBox="1"/>
          <p:nvPr>
            <p:ph type="title"/>
          </p:nvPr>
        </p:nvSpPr>
        <p:spPr>
          <a:xfrm>
            <a:off x="1044900" y="1705525"/>
            <a:ext cx="7198800" cy="151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entury Gothic"/>
                <a:ea typeface="Century Gothic"/>
                <a:cs typeface="Century Gothic"/>
                <a:sym typeface="Century Gothic"/>
              </a:rPr>
              <a:t>Data Visualization</a:t>
            </a:r>
            <a:endParaRPr b="1">
              <a:latin typeface="Century Gothic"/>
              <a:ea typeface="Century Gothic"/>
              <a:cs typeface="Century Gothic"/>
              <a:sym typeface="Century Gothic"/>
            </a:endParaRPr>
          </a:p>
          <a:p>
            <a:pPr indent="0" lvl="0" marL="0" rtl="0" algn="ctr">
              <a:spcBef>
                <a:spcPts val="0"/>
              </a:spcBef>
              <a:spcAft>
                <a:spcPts val="0"/>
              </a:spcAft>
              <a:buNone/>
            </a:pPr>
            <a:r>
              <a:rPr b="1" lang="en">
                <a:latin typeface="Century Gothic"/>
                <a:ea typeface="Century Gothic"/>
                <a:cs typeface="Century Gothic"/>
                <a:sym typeface="Century Gothic"/>
              </a:rPr>
              <a:t>with Python</a:t>
            </a:r>
            <a:endParaRPr b="1">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5"/>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Matplotlib Pyplot  Markers</a:t>
            </a:r>
            <a:endParaRPr/>
          </a:p>
        </p:txBody>
      </p:sp>
      <p:sp>
        <p:nvSpPr>
          <p:cNvPr id="591" name="Google Shape;591;p65"/>
          <p:cNvSpPr txBox="1"/>
          <p:nvPr/>
        </p:nvSpPr>
        <p:spPr>
          <a:xfrm>
            <a:off x="426000" y="2435600"/>
            <a:ext cx="3337200" cy="1927800"/>
          </a:xfrm>
          <a:prstGeom prst="rect">
            <a:avLst/>
          </a:prstGeom>
          <a:solidFill>
            <a:srgbClr val="EEEEEE"/>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100"/>
              </a:spcBef>
              <a:spcAft>
                <a:spcPts val="0"/>
              </a:spcAft>
              <a:buNone/>
            </a:pPr>
            <a:r>
              <a:rPr b="1" lang="en" sz="1150">
                <a:highlight>
                  <a:srgbClr val="EEEEEE"/>
                </a:highlight>
                <a:latin typeface="Verdana"/>
                <a:ea typeface="Verdana"/>
                <a:cs typeface="Verdana"/>
                <a:sym typeface="Verdana"/>
              </a:rPr>
              <a:t>Mark each point with a circle:</a:t>
            </a:r>
            <a:endParaRPr b="1" sz="1150">
              <a:highlight>
                <a:srgbClr val="EEEEEE"/>
              </a:highlight>
              <a:latin typeface="Verdana"/>
              <a:ea typeface="Verdana"/>
              <a:cs typeface="Verdana"/>
              <a:sym typeface="Verdana"/>
            </a:endParaRPr>
          </a:p>
          <a:p>
            <a:pPr indent="0" lvl="0" marL="114300" marR="114300" rtl="0" algn="l">
              <a:lnSpc>
                <a:spcPct val="115000"/>
              </a:lnSpc>
              <a:spcBef>
                <a:spcPts val="1100"/>
              </a:spcBef>
              <a:spcAft>
                <a:spcPts val="0"/>
              </a:spcAft>
              <a:buNone/>
            </a:pPr>
            <a:r>
              <a:rPr b="1" lang="en" sz="1150">
                <a:solidFill>
                  <a:srgbClr val="0000CD"/>
                </a:solidFill>
                <a:highlight>
                  <a:srgbClr val="EEEEEE"/>
                </a:highlight>
                <a:latin typeface="Consolas"/>
                <a:ea typeface="Consolas"/>
                <a:cs typeface="Consolas"/>
                <a:sym typeface="Consolas"/>
              </a:rPr>
              <a:t>import</a:t>
            </a:r>
            <a:r>
              <a:rPr b="1" lang="en" sz="1150">
                <a:highlight>
                  <a:srgbClr val="EEEEEE"/>
                </a:highlight>
                <a:latin typeface="Consolas"/>
                <a:ea typeface="Consolas"/>
                <a:cs typeface="Consolas"/>
                <a:sym typeface="Consolas"/>
              </a:rPr>
              <a:t> matplotlib.pyplot </a:t>
            </a:r>
            <a:r>
              <a:rPr b="1" lang="en" sz="1150">
                <a:solidFill>
                  <a:srgbClr val="0000CD"/>
                </a:solidFill>
                <a:highlight>
                  <a:srgbClr val="EEEEEE"/>
                </a:highlight>
                <a:latin typeface="Consolas"/>
                <a:ea typeface="Consolas"/>
                <a:cs typeface="Consolas"/>
                <a:sym typeface="Consolas"/>
              </a:rPr>
              <a:t>as</a:t>
            </a:r>
            <a:r>
              <a:rPr b="1" lang="en" sz="1150">
                <a:highlight>
                  <a:srgbClr val="EEEEEE"/>
                </a:highlight>
                <a:latin typeface="Consolas"/>
                <a:ea typeface="Consolas"/>
                <a:cs typeface="Consolas"/>
                <a:sym typeface="Consolas"/>
              </a:rPr>
              <a:t> plt</a:t>
            </a:r>
            <a:endParaRPr b="1" sz="1150">
              <a:highlight>
                <a:srgbClr val="EEEE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1150">
                <a:solidFill>
                  <a:srgbClr val="0000CD"/>
                </a:solidFill>
                <a:highlight>
                  <a:srgbClr val="EEEEEE"/>
                </a:highlight>
                <a:latin typeface="Consolas"/>
                <a:ea typeface="Consolas"/>
                <a:cs typeface="Consolas"/>
                <a:sym typeface="Consolas"/>
              </a:rPr>
              <a:t>import</a:t>
            </a:r>
            <a:r>
              <a:rPr b="1" lang="en" sz="1150">
                <a:highlight>
                  <a:srgbClr val="EEEEEE"/>
                </a:highlight>
                <a:latin typeface="Consolas"/>
                <a:ea typeface="Consolas"/>
                <a:cs typeface="Consolas"/>
                <a:sym typeface="Consolas"/>
              </a:rPr>
              <a:t> numpy </a:t>
            </a:r>
            <a:r>
              <a:rPr b="1" lang="en" sz="1150">
                <a:solidFill>
                  <a:srgbClr val="0000CD"/>
                </a:solidFill>
                <a:highlight>
                  <a:srgbClr val="EEEEEE"/>
                </a:highlight>
                <a:latin typeface="Consolas"/>
                <a:ea typeface="Consolas"/>
                <a:cs typeface="Consolas"/>
                <a:sym typeface="Consolas"/>
              </a:rPr>
              <a:t>as</a:t>
            </a:r>
            <a:r>
              <a:rPr b="1" lang="en" sz="1150">
                <a:highlight>
                  <a:srgbClr val="EEEEEE"/>
                </a:highlight>
                <a:latin typeface="Consolas"/>
                <a:ea typeface="Consolas"/>
                <a:cs typeface="Consolas"/>
                <a:sym typeface="Consolas"/>
              </a:rPr>
              <a:t> np</a:t>
            </a:r>
            <a:endParaRPr b="1" sz="1150">
              <a:highlight>
                <a:srgbClr val="EEEEEE"/>
              </a:highlight>
              <a:latin typeface="Consolas"/>
              <a:ea typeface="Consolas"/>
              <a:cs typeface="Consolas"/>
              <a:sym typeface="Consolas"/>
            </a:endParaRPr>
          </a:p>
          <a:p>
            <a:pPr indent="0" lvl="0" marL="114300" marR="114300" rtl="0" algn="l">
              <a:lnSpc>
                <a:spcPct val="115000"/>
              </a:lnSpc>
              <a:spcBef>
                <a:spcPts val="0"/>
              </a:spcBef>
              <a:spcAft>
                <a:spcPts val="0"/>
              </a:spcAft>
              <a:buNone/>
            </a:pPr>
            <a:r>
              <a:t/>
            </a:r>
            <a:endParaRPr b="1" sz="1150">
              <a:highlight>
                <a:srgbClr val="EEEE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1150">
                <a:highlight>
                  <a:srgbClr val="EEEEEE"/>
                </a:highlight>
                <a:latin typeface="Consolas"/>
                <a:ea typeface="Consolas"/>
                <a:cs typeface="Consolas"/>
                <a:sym typeface="Consolas"/>
              </a:rPr>
              <a:t>ypoints = np.array([</a:t>
            </a:r>
            <a:r>
              <a:rPr b="1" lang="en" sz="1150">
                <a:solidFill>
                  <a:srgbClr val="FF0000"/>
                </a:solidFill>
                <a:highlight>
                  <a:srgbClr val="EEEEEE"/>
                </a:highlight>
                <a:latin typeface="Consolas"/>
                <a:ea typeface="Consolas"/>
                <a:cs typeface="Consolas"/>
                <a:sym typeface="Consolas"/>
              </a:rPr>
              <a:t>3</a:t>
            </a:r>
            <a:r>
              <a:rPr b="1" lang="en" sz="1150">
                <a:highlight>
                  <a:srgbClr val="EEEEEE"/>
                </a:highlight>
                <a:latin typeface="Consolas"/>
                <a:ea typeface="Consolas"/>
                <a:cs typeface="Consolas"/>
                <a:sym typeface="Consolas"/>
              </a:rPr>
              <a:t>, </a:t>
            </a:r>
            <a:r>
              <a:rPr b="1" lang="en" sz="1150">
                <a:solidFill>
                  <a:srgbClr val="FF0000"/>
                </a:solidFill>
                <a:highlight>
                  <a:srgbClr val="EEEEEE"/>
                </a:highlight>
                <a:latin typeface="Consolas"/>
                <a:ea typeface="Consolas"/>
                <a:cs typeface="Consolas"/>
                <a:sym typeface="Consolas"/>
              </a:rPr>
              <a:t>8</a:t>
            </a:r>
            <a:r>
              <a:rPr b="1" lang="en" sz="1150">
                <a:highlight>
                  <a:srgbClr val="EEEEEE"/>
                </a:highlight>
                <a:latin typeface="Consolas"/>
                <a:ea typeface="Consolas"/>
                <a:cs typeface="Consolas"/>
                <a:sym typeface="Consolas"/>
              </a:rPr>
              <a:t>, </a:t>
            </a:r>
            <a:r>
              <a:rPr b="1" lang="en" sz="1150">
                <a:solidFill>
                  <a:srgbClr val="FF0000"/>
                </a:solidFill>
                <a:highlight>
                  <a:srgbClr val="EEEEEE"/>
                </a:highlight>
                <a:latin typeface="Consolas"/>
                <a:ea typeface="Consolas"/>
                <a:cs typeface="Consolas"/>
                <a:sym typeface="Consolas"/>
              </a:rPr>
              <a:t>1</a:t>
            </a:r>
            <a:r>
              <a:rPr b="1" lang="en" sz="1150">
                <a:highlight>
                  <a:srgbClr val="EEEEEE"/>
                </a:highlight>
                <a:latin typeface="Consolas"/>
                <a:ea typeface="Consolas"/>
                <a:cs typeface="Consolas"/>
                <a:sym typeface="Consolas"/>
              </a:rPr>
              <a:t>, </a:t>
            </a:r>
            <a:r>
              <a:rPr b="1" lang="en" sz="1150">
                <a:solidFill>
                  <a:srgbClr val="FF0000"/>
                </a:solidFill>
                <a:highlight>
                  <a:srgbClr val="EEEEEE"/>
                </a:highlight>
                <a:latin typeface="Consolas"/>
                <a:ea typeface="Consolas"/>
                <a:cs typeface="Consolas"/>
                <a:sym typeface="Consolas"/>
              </a:rPr>
              <a:t>10</a:t>
            </a:r>
            <a:r>
              <a:rPr b="1" lang="en" sz="1150">
                <a:highlight>
                  <a:srgbClr val="EEEEEE"/>
                </a:highlight>
                <a:latin typeface="Consolas"/>
                <a:ea typeface="Consolas"/>
                <a:cs typeface="Consolas"/>
                <a:sym typeface="Consolas"/>
              </a:rPr>
              <a:t>])</a:t>
            </a:r>
            <a:endParaRPr b="1" sz="1150">
              <a:highlight>
                <a:srgbClr val="EEEEEE"/>
              </a:highlight>
              <a:latin typeface="Consolas"/>
              <a:ea typeface="Consolas"/>
              <a:cs typeface="Consolas"/>
              <a:sym typeface="Consolas"/>
            </a:endParaRPr>
          </a:p>
          <a:p>
            <a:pPr indent="0" lvl="0" marL="114300" marR="114300" rtl="0" algn="l">
              <a:lnSpc>
                <a:spcPct val="115000"/>
              </a:lnSpc>
              <a:spcBef>
                <a:spcPts val="0"/>
              </a:spcBef>
              <a:spcAft>
                <a:spcPts val="0"/>
              </a:spcAft>
              <a:buNone/>
            </a:pPr>
            <a:r>
              <a:t/>
            </a:r>
            <a:endParaRPr b="1" sz="1150">
              <a:highlight>
                <a:srgbClr val="EEEE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1150">
                <a:highlight>
                  <a:srgbClr val="EEEEEE"/>
                </a:highlight>
                <a:latin typeface="Consolas"/>
                <a:ea typeface="Consolas"/>
                <a:cs typeface="Consolas"/>
                <a:sym typeface="Consolas"/>
              </a:rPr>
              <a:t>plt.plot(ypoints, marker = </a:t>
            </a:r>
            <a:r>
              <a:rPr b="1" lang="en" sz="1150">
                <a:solidFill>
                  <a:srgbClr val="A52A2A"/>
                </a:solidFill>
                <a:highlight>
                  <a:srgbClr val="EEEEEE"/>
                </a:highlight>
                <a:latin typeface="Consolas"/>
                <a:ea typeface="Consolas"/>
                <a:cs typeface="Consolas"/>
                <a:sym typeface="Consolas"/>
              </a:rPr>
              <a:t>'*'</a:t>
            </a:r>
            <a:r>
              <a:rPr b="1" lang="en" sz="1150">
                <a:highlight>
                  <a:srgbClr val="EEEEEE"/>
                </a:highlight>
                <a:latin typeface="Consolas"/>
                <a:ea typeface="Consolas"/>
                <a:cs typeface="Consolas"/>
                <a:sym typeface="Consolas"/>
              </a:rPr>
              <a:t>)</a:t>
            </a:r>
            <a:endParaRPr b="1" sz="1150">
              <a:highlight>
                <a:srgbClr val="EEEE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1150">
                <a:highlight>
                  <a:srgbClr val="EEEEEE"/>
                </a:highlight>
                <a:latin typeface="Consolas"/>
                <a:ea typeface="Consolas"/>
                <a:cs typeface="Consolas"/>
                <a:sym typeface="Consolas"/>
              </a:rPr>
              <a:t>plt.show()</a:t>
            </a:r>
            <a:endParaRPr b="1" sz="1150">
              <a:highlight>
                <a:srgbClr val="EEEEEE"/>
              </a:highlight>
              <a:latin typeface="Consolas"/>
              <a:ea typeface="Consolas"/>
              <a:cs typeface="Consolas"/>
              <a:sym typeface="Consolas"/>
            </a:endParaRPr>
          </a:p>
        </p:txBody>
      </p:sp>
      <p:sp>
        <p:nvSpPr>
          <p:cNvPr id="592" name="Google Shape;592;p65"/>
          <p:cNvSpPr txBox="1"/>
          <p:nvPr/>
        </p:nvSpPr>
        <p:spPr>
          <a:xfrm>
            <a:off x="3959675" y="2010350"/>
            <a:ext cx="2020800" cy="255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'o'	Circle	</a:t>
            </a:r>
            <a:endParaRPr/>
          </a:p>
          <a:p>
            <a:pPr indent="0" lvl="0" marL="0" rtl="0" algn="l">
              <a:spcBef>
                <a:spcPts val="0"/>
              </a:spcBef>
              <a:spcAft>
                <a:spcPts val="0"/>
              </a:spcAft>
              <a:buNone/>
            </a:pPr>
            <a:r>
              <a:rPr lang="en"/>
              <a:t>'*'	Star	</a:t>
            </a:r>
            <a:endParaRPr/>
          </a:p>
          <a:p>
            <a:pPr indent="0" lvl="0" marL="0" rtl="0" algn="l">
              <a:spcBef>
                <a:spcPts val="0"/>
              </a:spcBef>
              <a:spcAft>
                <a:spcPts val="0"/>
              </a:spcAft>
              <a:buNone/>
            </a:pPr>
            <a:r>
              <a:rPr lang="en"/>
              <a:t>'.'	Point	</a:t>
            </a:r>
            <a:endParaRPr/>
          </a:p>
          <a:p>
            <a:pPr indent="0" lvl="0" marL="0" rtl="0" algn="l">
              <a:spcBef>
                <a:spcPts val="0"/>
              </a:spcBef>
              <a:spcAft>
                <a:spcPts val="0"/>
              </a:spcAft>
              <a:buNone/>
            </a:pPr>
            <a:r>
              <a:rPr lang="en"/>
              <a:t>','	Pixel	</a:t>
            </a:r>
            <a:endParaRPr/>
          </a:p>
          <a:p>
            <a:pPr indent="0" lvl="0" marL="0" rtl="0" algn="l">
              <a:spcBef>
                <a:spcPts val="0"/>
              </a:spcBef>
              <a:spcAft>
                <a:spcPts val="0"/>
              </a:spcAft>
              <a:buNone/>
            </a:pPr>
            <a:r>
              <a:rPr lang="en"/>
              <a:t>'x'	X	</a:t>
            </a:r>
            <a:endParaRPr/>
          </a:p>
          <a:p>
            <a:pPr indent="0" lvl="0" marL="0" rtl="0" algn="l">
              <a:spcBef>
                <a:spcPts val="0"/>
              </a:spcBef>
              <a:spcAft>
                <a:spcPts val="0"/>
              </a:spcAft>
              <a:buNone/>
            </a:pPr>
            <a:r>
              <a:rPr lang="en"/>
              <a:t>'X'	X (filled)	</a:t>
            </a:r>
            <a:endParaRPr/>
          </a:p>
          <a:p>
            <a:pPr indent="0" lvl="0" marL="0" rtl="0" algn="l">
              <a:spcBef>
                <a:spcPts val="0"/>
              </a:spcBef>
              <a:spcAft>
                <a:spcPts val="0"/>
              </a:spcAft>
              <a:buNone/>
            </a:pPr>
            <a:r>
              <a:rPr lang="en"/>
              <a:t>'+'	Plus	</a:t>
            </a:r>
            <a:endParaRPr/>
          </a:p>
          <a:p>
            <a:pPr indent="0" lvl="0" marL="0" rtl="0" algn="l">
              <a:spcBef>
                <a:spcPts val="0"/>
              </a:spcBef>
              <a:spcAft>
                <a:spcPts val="0"/>
              </a:spcAft>
              <a:buNone/>
            </a:pPr>
            <a:r>
              <a:rPr lang="en"/>
              <a:t>'P'	Plus (filled)	</a:t>
            </a:r>
            <a:endParaRPr/>
          </a:p>
          <a:p>
            <a:pPr indent="0" lvl="0" marL="0" rtl="0" algn="l">
              <a:spcBef>
                <a:spcPts val="0"/>
              </a:spcBef>
              <a:spcAft>
                <a:spcPts val="0"/>
              </a:spcAft>
              <a:buNone/>
            </a:pPr>
            <a:r>
              <a:rPr lang="en"/>
              <a:t>'s'	Square	</a:t>
            </a:r>
            <a:endParaRPr/>
          </a:p>
          <a:p>
            <a:pPr indent="0" lvl="0" marL="0" rtl="0" algn="l">
              <a:spcBef>
                <a:spcPts val="0"/>
              </a:spcBef>
              <a:spcAft>
                <a:spcPts val="0"/>
              </a:spcAft>
              <a:buNone/>
            </a:pPr>
            <a:r>
              <a:rPr lang="en"/>
              <a:t>'D'	Diamond	</a:t>
            </a:r>
            <a:endParaRPr/>
          </a:p>
          <a:p>
            <a:pPr indent="0" lvl="0" marL="0" rtl="0" algn="l">
              <a:spcBef>
                <a:spcPts val="0"/>
              </a:spcBef>
              <a:spcAft>
                <a:spcPts val="0"/>
              </a:spcAft>
              <a:buNone/>
            </a:pPr>
            <a:r>
              <a:rPr lang="en"/>
              <a:t>'d'	Diamond (thin)</a:t>
            </a:r>
            <a:endParaRPr/>
          </a:p>
        </p:txBody>
      </p:sp>
      <p:sp>
        <p:nvSpPr>
          <p:cNvPr id="593" name="Google Shape;593;p65"/>
          <p:cNvSpPr txBox="1"/>
          <p:nvPr/>
        </p:nvSpPr>
        <p:spPr>
          <a:xfrm>
            <a:off x="6368225" y="2010350"/>
            <a:ext cx="2469300" cy="2986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'p'	Pentagon	</a:t>
            </a:r>
            <a:endParaRPr/>
          </a:p>
          <a:p>
            <a:pPr indent="0" lvl="0" marL="0" rtl="0" algn="l">
              <a:spcBef>
                <a:spcPts val="0"/>
              </a:spcBef>
              <a:spcAft>
                <a:spcPts val="0"/>
              </a:spcAft>
              <a:buNone/>
            </a:pPr>
            <a:r>
              <a:rPr lang="en"/>
              <a:t>'H'	Hexagon	</a:t>
            </a:r>
            <a:endParaRPr/>
          </a:p>
          <a:p>
            <a:pPr indent="0" lvl="0" marL="0" rtl="0" algn="l">
              <a:spcBef>
                <a:spcPts val="0"/>
              </a:spcBef>
              <a:spcAft>
                <a:spcPts val="0"/>
              </a:spcAft>
              <a:buNone/>
            </a:pPr>
            <a:r>
              <a:rPr lang="en"/>
              <a:t>'h'	Hexagon	</a:t>
            </a:r>
            <a:endParaRPr/>
          </a:p>
          <a:p>
            <a:pPr indent="0" lvl="0" marL="0" rtl="0" algn="l">
              <a:spcBef>
                <a:spcPts val="0"/>
              </a:spcBef>
              <a:spcAft>
                <a:spcPts val="0"/>
              </a:spcAft>
              <a:buNone/>
            </a:pPr>
            <a:r>
              <a:rPr lang="en"/>
              <a:t>'v'	Triangle Down	</a:t>
            </a:r>
            <a:endParaRPr/>
          </a:p>
          <a:p>
            <a:pPr indent="0" lvl="0" marL="0" rtl="0" algn="l">
              <a:spcBef>
                <a:spcPts val="0"/>
              </a:spcBef>
              <a:spcAft>
                <a:spcPts val="0"/>
              </a:spcAft>
              <a:buNone/>
            </a:pPr>
            <a:r>
              <a:rPr lang="en"/>
              <a:t>'^'	Triangle Up	</a:t>
            </a:r>
            <a:endParaRPr/>
          </a:p>
          <a:p>
            <a:pPr indent="0" lvl="0" marL="0" rtl="0" algn="l">
              <a:spcBef>
                <a:spcPts val="0"/>
              </a:spcBef>
              <a:spcAft>
                <a:spcPts val="0"/>
              </a:spcAft>
              <a:buNone/>
            </a:pPr>
            <a:r>
              <a:rPr lang="en"/>
              <a:t>'&lt;'	Triangle Left	</a:t>
            </a:r>
            <a:endParaRPr/>
          </a:p>
          <a:p>
            <a:pPr indent="0" lvl="0" marL="0" rtl="0" algn="l">
              <a:spcBef>
                <a:spcPts val="0"/>
              </a:spcBef>
              <a:spcAft>
                <a:spcPts val="0"/>
              </a:spcAft>
              <a:buNone/>
            </a:pPr>
            <a:r>
              <a:rPr lang="en"/>
              <a:t>'&gt;'	Triangle Right	</a:t>
            </a:r>
            <a:endParaRPr/>
          </a:p>
          <a:p>
            <a:pPr indent="0" lvl="0" marL="0" rtl="0" algn="l">
              <a:spcBef>
                <a:spcPts val="0"/>
              </a:spcBef>
              <a:spcAft>
                <a:spcPts val="0"/>
              </a:spcAft>
              <a:buNone/>
            </a:pPr>
            <a:r>
              <a:rPr lang="en"/>
              <a:t>'1'	Tri Down	</a:t>
            </a:r>
            <a:endParaRPr/>
          </a:p>
          <a:p>
            <a:pPr indent="0" lvl="0" marL="0" rtl="0" algn="l">
              <a:spcBef>
                <a:spcPts val="0"/>
              </a:spcBef>
              <a:spcAft>
                <a:spcPts val="0"/>
              </a:spcAft>
              <a:buNone/>
            </a:pPr>
            <a:r>
              <a:rPr lang="en"/>
              <a:t>'2'	Tri Up	</a:t>
            </a:r>
            <a:endParaRPr/>
          </a:p>
          <a:p>
            <a:pPr indent="0" lvl="0" marL="0" rtl="0" algn="l">
              <a:spcBef>
                <a:spcPts val="0"/>
              </a:spcBef>
              <a:spcAft>
                <a:spcPts val="0"/>
              </a:spcAft>
              <a:buNone/>
            </a:pPr>
            <a:r>
              <a:rPr lang="en"/>
              <a:t>'3'	Tri Left	</a:t>
            </a:r>
            <a:endParaRPr/>
          </a:p>
          <a:p>
            <a:pPr indent="0" lvl="0" marL="0" rtl="0" algn="l">
              <a:spcBef>
                <a:spcPts val="0"/>
              </a:spcBef>
              <a:spcAft>
                <a:spcPts val="0"/>
              </a:spcAft>
              <a:buNone/>
            </a:pPr>
            <a:r>
              <a:rPr lang="en"/>
              <a:t>'4'	Tri Right	</a:t>
            </a:r>
            <a:endParaRPr/>
          </a:p>
          <a:p>
            <a:pPr indent="0" lvl="0" marL="0" rtl="0" algn="l">
              <a:spcBef>
                <a:spcPts val="0"/>
              </a:spcBef>
              <a:spcAft>
                <a:spcPts val="0"/>
              </a:spcAft>
              <a:buNone/>
            </a:pPr>
            <a:r>
              <a:rPr lang="en"/>
              <a:t>'|'	Vline	</a:t>
            </a:r>
            <a:endParaRPr/>
          </a:p>
          <a:p>
            <a:pPr indent="0" lvl="0" marL="0" rtl="0" algn="l">
              <a:spcBef>
                <a:spcPts val="0"/>
              </a:spcBef>
              <a:spcAft>
                <a:spcPts val="0"/>
              </a:spcAft>
              <a:buNone/>
            </a:pPr>
            <a:r>
              <a:rPr lang="en"/>
              <a:t>'_'	Hline</a:t>
            </a:r>
            <a:endParaRPr/>
          </a:p>
        </p:txBody>
      </p:sp>
      <p:sp>
        <p:nvSpPr>
          <p:cNvPr id="594" name="Google Shape;594;p65"/>
          <p:cNvSpPr txBox="1"/>
          <p:nvPr/>
        </p:nvSpPr>
        <p:spPr>
          <a:xfrm>
            <a:off x="3959675" y="1604538"/>
            <a:ext cx="48780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800"/>
              </a:spcAft>
              <a:buNone/>
            </a:pPr>
            <a:r>
              <a:rPr b="1" lang="en" sz="1200">
                <a:highlight>
                  <a:srgbClr val="FFFFFF"/>
                </a:highlight>
              </a:rPr>
              <a:t>Marker Reference: You can choose any of these markers:</a:t>
            </a:r>
            <a:endParaRPr b="1" sz="1200">
              <a:highlight>
                <a:srgbClr val="FFFFFF"/>
              </a:highlight>
            </a:endParaRPr>
          </a:p>
        </p:txBody>
      </p:sp>
      <p:sp>
        <p:nvSpPr>
          <p:cNvPr id="595" name="Google Shape;595;p65"/>
          <p:cNvSpPr txBox="1"/>
          <p:nvPr>
            <p:ph idx="1" type="body"/>
          </p:nvPr>
        </p:nvSpPr>
        <p:spPr>
          <a:xfrm>
            <a:off x="523875" y="1290600"/>
            <a:ext cx="8186700" cy="294900"/>
          </a:xfrm>
          <a:prstGeom prst="rect">
            <a:avLst/>
          </a:prstGeom>
        </p:spPr>
        <p:txBody>
          <a:bodyPr anchorCtr="0" anchor="t" bIns="68575" lIns="68575" spcFirstLastPara="1" rIns="68575" wrap="square" tIns="68575">
            <a:noAutofit/>
          </a:bodyPr>
          <a:lstStyle/>
          <a:p>
            <a:pPr indent="0" lvl="0" marL="0" rtl="0" algn="l">
              <a:lnSpc>
                <a:spcPct val="80000"/>
              </a:lnSpc>
              <a:spcBef>
                <a:spcPts val="0"/>
              </a:spcBef>
              <a:spcAft>
                <a:spcPts val="0"/>
              </a:spcAft>
              <a:buSzPts val="935"/>
              <a:buNone/>
            </a:pPr>
            <a:r>
              <a:rPr lang="en" sz="1475">
                <a:solidFill>
                  <a:srgbClr val="000000"/>
                </a:solidFill>
                <a:highlight>
                  <a:schemeClr val="lt1"/>
                </a:highlight>
              </a:rPr>
              <a:t>You can use the keyword argument </a:t>
            </a:r>
            <a:r>
              <a:rPr lang="en" sz="1475">
                <a:solidFill>
                  <a:srgbClr val="DC143C"/>
                </a:solidFill>
              </a:rPr>
              <a:t>marker</a:t>
            </a:r>
            <a:r>
              <a:rPr lang="en" sz="1475">
                <a:solidFill>
                  <a:srgbClr val="000000"/>
                </a:solidFill>
                <a:highlight>
                  <a:schemeClr val="lt1"/>
                </a:highlight>
              </a:rPr>
              <a:t> to emphasize each point with a specified marker</a:t>
            </a:r>
            <a:endParaRPr sz="1475">
              <a:solidFill>
                <a:srgbClr val="000000"/>
              </a:solidFill>
              <a:highlight>
                <a:srgbClr val="FFFFFF"/>
              </a:highlight>
              <a:latin typeface="Century Gothic"/>
              <a:ea typeface="Century Gothic"/>
              <a:cs typeface="Century Gothic"/>
              <a:sym typeface="Century Gothic"/>
            </a:endParaRPr>
          </a:p>
        </p:txBody>
      </p:sp>
      <p:sp>
        <p:nvSpPr>
          <p:cNvPr id="596" name="Google Shape;596;p65"/>
          <p:cNvSpPr txBox="1"/>
          <p:nvPr/>
        </p:nvSpPr>
        <p:spPr>
          <a:xfrm>
            <a:off x="426000" y="1913625"/>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800"/>
              </a:spcAft>
              <a:buNone/>
            </a:pPr>
            <a:r>
              <a:rPr b="1" lang="en" sz="1800">
                <a:highlight>
                  <a:schemeClr val="lt2"/>
                </a:highlight>
              </a:rPr>
              <a:t>Example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66"/>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Matplotlib Pyplot  Labels, Fonts, and Title</a:t>
            </a:r>
            <a:endParaRPr/>
          </a:p>
        </p:txBody>
      </p:sp>
      <p:sp>
        <p:nvSpPr>
          <p:cNvPr id="602" name="Google Shape;602;p66"/>
          <p:cNvSpPr txBox="1"/>
          <p:nvPr/>
        </p:nvSpPr>
        <p:spPr>
          <a:xfrm>
            <a:off x="453450" y="2540600"/>
            <a:ext cx="4675800" cy="2198400"/>
          </a:xfrm>
          <a:prstGeom prst="rect">
            <a:avLst/>
          </a:prstGeom>
          <a:solidFill>
            <a:srgbClr val="FFF7EE"/>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114300" marR="114300" rtl="0" algn="l">
              <a:lnSpc>
                <a:spcPct val="115000"/>
              </a:lnSpc>
              <a:spcBef>
                <a:spcPts val="0"/>
              </a:spcBef>
              <a:spcAft>
                <a:spcPts val="0"/>
              </a:spcAft>
              <a:buNone/>
            </a:pPr>
            <a:r>
              <a:rPr b="1" lang="en" sz="950">
                <a:solidFill>
                  <a:srgbClr val="0000CD"/>
                </a:solidFill>
                <a:highlight>
                  <a:srgbClr val="FFF7EE"/>
                </a:highlight>
                <a:latin typeface="Consolas"/>
                <a:ea typeface="Consolas"/>
                <a:cs typeface="Consolas"/>
                <a:sym typeface="Consolas"/>
              </a:rPr>
              <a:t>import</a:t>
            </a:r>
            <a:r>
              <a:rPr b="1" lang="en" sz="950">
                <a:highlight>
                  <a:srgbClr val="FFF7EE"/>
                </a:highlight>
                <a:latin typeface="Consolas"/>
                <a:ea typeface="Consolas"/>
                <a:cs typeface="Consolas"/>
                <a:sym typeface="Consolas"/>
              </a:rPr>
              <a:t> numpy </a:t>
            </a:r>
            <a:r>
              <a:rPr b="1" lang="en" sz="950">
                <a:solidFill>
                  <a:srgbClr val="0000CD"/>
                </a:solidFill>
                <a:highlight>
                  <a:srgbClr val="FFF7EE"/>
                </a:highlight>
                <a:latin typeface="Consolas"/>
                <a:ea typeface="Consolas"/>
                <a:cs typeface="Consolas"/>
                <a:sym typeface="Consolas"/>
              </a:rPr>
              <a:t>as</a:t>
            </a:r>
            <a:r>
              <a:rPr b="1" lang="en" sz="950">
                <a:highlight>
                  <a:srgbClr val="FFF7EE"/>
                </a:highlight>
                <a:latin typeface="Consolas"/>
                <a:ea typeface="Consolas"/>
                <a:cs typeface="Consolas"/>
                <a:sym typeface="Consolas"/>
              </a:rPr>
              <a:t> np</a:t>
            </a:r>
            <a:endParaRPr b="1" sz="950">
              <a:highlight>
                <a:srgbClr val="FFF7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950">
                <a:solidFill>
                  <a:srgbClr val="0000CD"/>
                </a:solidFill>
                <a:highlight>
                  <a:srgbClr val="FFF7EE"/>
                </a:highlight>
                <a:latin typeface="Consolas"/>
                <a:ea typeface="Consolas"/>
                <a:cs typeface="Consolas"/>
                <a:sym typeface="Consolas"/>
              </a:rPr>
              <a:t>import</a:t>
            </a:r>
            <a:r>
              <a:rPr b="1" lang="en" sz="950">
                <a:highlight>
                  <a:srgbClr val="FFF7EE"/>
                </a:highlight>
                <a:latin typeface="Consolas"/>
                <a:ea typeface="Consolas"/>
                <a:cs typeface="Consolas"/>
                <a:sym typeface="Consolas"/>
              </a:rPr>
              <a:t> matplotlib.pyplot </a:t>
            </a:r>
            <a:r>
              <a:rPr b="1" lang="en" sz="950">
                <a:solidFill>
                  <a:srgbClr val="0000CD"/>
                </a:solidFill>
                <a:highlight>
                  <a:srgbClr val="FFF7EE"/>
                </a:highlight>
                <a:latin typeface="Consolas"/>
                <a:ea typeface="Consolas"/>
                <a:cs typeface="Consolas"/>
                <a:sym typeface="Consolas"/>
              </a:rPr>
              <a:t>as</a:t>
            </a:r>
            <a:r>
              <a:rPr b="1" lang="en" sz="950">
                <a:highlight>
                  <a:srgbClr val="FFF7EE"/>
                </a:highlight>
                <a:latin typeface="Consolas"/>
                <a:ea typeface="Consolas"/>
                <a:cs typeface="Consolas"/>
                <a:sym typeface="Consolas"/>
              </a:rPr>
              <a:t> plt</a:t>
            </a:r>
            <a:endParaRPr b="1" sz="950">
              <a:highlight>
                <a:srgbClr val="FFF7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950">
                <a:highlight>
                  <a:srgbClr val="FFF7EE"/>
                </a:highlight>
                <a:latin typeface="Consolas"/>
                <a:ea typeface="Consolas"/>
                <a:cs typeface="Consolas"/>
                <a:sym typeface="Consolas"/>
              </a:rPr>
              <a:t>x = np.array([</a:t>
            </a:r>
            <a:r>
              <a:rPr b="1" lang="en" sz="950">
                <a:solidFill>
                  <a:srgbClr val="FF0000"/>
                </a:solidFill>
                <a:highlight>
                  <a:srgbClr val="FFF7EE"/>
                </a:highlight>
                <a:latin typeface="Consolas"/>
                <a:ea typeface="Consolas"/>
                <a:cs typeface="Consolas"/>
                <a:sym typeface="Consolas"/>
              </a:rPr>
              <a:t>80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85</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90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95</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100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105</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110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115</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120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125</a:t>
            </a:r>
            <a:r>
              <a:rPr b="1" lang="en" sz="950">
                <a:highlight>
                  <a:srgbClr val="FFF7EE"/>
                </a:highlight>
                <a:latin typeface="Consolas"/>
                <a:ea typeface="Consolas"/>
                <a:cs typeface="Consolas"/>
                <a:sym typeface="Consolas"/>
              </a:rPr>
              <a:t>])</a:t>
            </a:r>
            <a:endParaRPr b="1" sz="950">
              <a:highlight>
                <a:srgbClr val="FFF7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950">
                <a:highlight>
                  <a:srgbClr val="FFF7EE"/>
                </a:highlight>
                <a:latin typeface="Consolas"/>
                <a:ea typeface="Consolas"/>
                <a:cs typeface="Consolas"/>
                <a:sym typeface="Consolas"/>
              </a:rPr>
              <a:t>y = np.array([</a:t>
            </a:r>
            <a:r>
              <a:rPr b="1" lang="en" sz="950">
                <a:solidFill>
                  <a:srgbClr val="FF0000"/>
                </a:solidFill>
                <a:highlight>
                  <a:srgbClr val="FFF7EE"/>
                </a:highlight>
                <a:latin typeface="Consolas"/>
                <a:ea typeface="Consolas"/>
                <a:cs typeface="Consolas"/>
                <a:sym typeface="Consolas"/>
              </a:rPr>
              <a:t>240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250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260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270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280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290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300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310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320</a:t>
            </a:r>
            <a:r>
              <a:rPr b="1" lang="en" sz="950">
                <a:highlight>
                  <a:srgbClr val="FFF7EE"/>
                </a:highlight>
                <a:latin typeface="Consolas"/>
                <a:ea typeface="Consolas"/>
                <a:cs typeface="Consolas"/>
                <a:sym typeface="Consolas"/>
              </a:rPr>
              <a:t>, </a:t>
            </a:r>
            <a:r>
              <a:rPr b="1" lang="en" sz="950">
                <a:solidFill>
                  <a:srgbClr val="FF0000"/>
                </a:solidFill>
                <a:highlight>
                  <a:srgbClr val="FFF7EE"/>
                </a:highlight>
                <a:latin typeface="Consolas"/>
                <a:ea typeface="Consolas"/>
                <a:cs typeface="Consolas"/>
                <a:sym typeface="Consolas"/>
              </a:rPr>
              <a:t>330</a:t>
            </a:r>
            <a:r>
              <a:rPr b="1" lang="en" sz="950">
                <a:highlight>
                  <a:srgbClr val="FFF7EE"/>
                </a:highlight>
                <a:latin typeface="Consolas"/>
                <a:ea typeface="Consolas"/>
                <a:cs typeface="Consolas"/>
                <a:sym typeface="Consolas"/>
              </a:rPr>
              <a:t>])</a:t>
            </a:r>
            <a:endParaRPr b="1" sz="950">
              <a:highlight>
                <a:srgbClr val="FFF7EE"/>
              </a:highlight>
              <a:latin typeface="Consolas"/>
              <a:ea typeface="Consolas"/>
              <a:cs typeface="Consolas"/>
              <a:sym typeface="Consolas"/>
            </a:endParaRPr>
          </a:p>
          <a:p>
            <a:pPr indent="0" lvl="0" marL="114300" marR="114300" rtl="0" algn="l">
              <a:lnSpc>
                <a:spcPct val="115000"/>
              </a:lnSpc>
              <a:spcBef>
                <a:spcPts val="0"/>
              </a:spcBef>
              <a:spcAft>
                <a:spcPts val="0"/>
              </a:spcAft>
              <a:buNone/>
            </a:pPr>
            <a:r>
              <a:t/>
            </a:r>
            <a:endParaRPr b="1" sz="950">
              <a:highlight>
                <a:srgbClr val="FFF7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950">
                <a:highlight>
                  <a:srgbClr val="FFF7EE"/>
                </a:highlight>
                <a:latin typeface="Consolas"/>
                <a:ea typeface="Consolas"/>
                <a:cs typeface="Consolas"/>
                <a:sym typeface="Consolas"/>
              </a:rPr>
              <a:t>font1 = {</a:t>
            </a:r>
            <a:r>
              <a:rPr b="1" lang="en" sz="950">
                <a:solidFill>
                  <a:srgbClr val="A52A2A"/>
                </a:solidFill>
                <a:highlight>
                  <a:srgbClr val="FFF7EE"/>
                </a:highlight>
                <a:latin typeface="Consolas"/>
                <a:ea typeface="Consolas"/>
                <a:cs typeface="Consolas"/>
                <a:sym typeface="Consolas"/>
              </a:rPr>
              <a:t>'family'</a:t>
            </a:r>
            <a:r>
              <a:rPr b="1" lang="en" sz="950">
                <a:highlight>
                  <a:srgbClr val="FFF7EE"/>
                </a:highlight>
                <a:latin typeface="Consolas"/>
                <a:ea typeface="Consolas"/>
                <a:cs typeface="Consolas"/>
                <a:sym typeface="Consolas"/>
              </a:rPr>
              <a:t>:</a:t>
            </a:r>
            <a:r>
              <a:rPr b="1" lang="en" sz="950">
                <a:solidFill>
                  <a:srgbClr val="A52A2A"/>
                </a:solidFill>
                <a:highlight>
                  <a:srgbClr val="FFF7EE"/>
                </a:highlight>
                <a:latin typeface="Consolas"/>
                <a:ea typeface="Consolas"/>
                <a:cs typeface="Consolas"/>
                <a:sym typeface="Consolas"/>
              </a:rPr>
              <a:t>'serif'</a:t>
            </a:r>
            <a:r>
              <a:rPr b="1" lang="en" sz="950">
                <a:highlight>
                  <a:srgbClr val="FFF7EE"/>
                </a:highlight>
                <a:latin typeface="Consolas"/>
                <a:ea typeface="Consolas"/>
                <a:cs typeface="Consolas"/>
                <a:sym typeface="Consolas"/>
              </a:rPr>
              <a:t>,</a:t>
            </a:r>
            <a:r>
              <a:rPr b="1" lang="en" sz="950">
                <a:solidFill>
                  <a:srgbClr val="A52A2A"/>
                </a:solidFill>
                <a:highlight>
                  <a:srgbClr val="FFF7EE"/>
                </a:highlight>
                <a:latin typeface="Consolas"/>
                <a:ea typeface="Consolas"/>
                <a:cs typeface="Consolas"/>
                <a:sym typeface="Consolas"/>
              </a:rPr>
              <a:t>'color'</a:t>
            </a:r>
            <a:r>
              <a:rPr b="1" lang="en" sz="950">
                <a:highlight>
                  <a:srgbClr val="FFF7EE"/>
                </a:highlight>
                <a:latin typeface="Consolas"/>
                <a:ea typeface="Consolas"/>
                <a:cs typeface="Consolas"/>
                <a:sym typeface="Consolas"/>
              </a:rPr>
              <a:t>:</a:t>
            </a:r>
            <a:r>
              <a:rPr b="1" lang="en" sz="950">
                <a:solidFill>
                  <a:srgbClr val="A52A2A"/>
                </a:solidFill>
                <a:highlight>
                  <a:srgbClr val="FFF7EE"/>
                </a:highlight>
                <a:latin typeface="Consolas"/>
                <a:ea typeface="Consolas"/>
                <a:cs typeface="Consolas"/>
                <a:sym typeface="Consolas"/>
              </a:rPr>
              <a:t>'blue'</a:t>
            </a:r>
            <a:r>
              <a:rPr b="1" lang="en" sz="950">
                <a:highlight>
                  <a:srgbClr val="FFF7EE"/>
                </a:highlight>
                <a:latin typeface="Consolas"/>
                <a:ea typeface="Consolas"/>
                <a:cs typeface="Consolas"/>
                <a:sym typeface="Consolas"/>
              </a:rPr>
              <a:t>,</a:t>
            </a:r>
            <a:r>
              <a:rPr b="1" lang="en" sz="950">
                <a:solidFill>
                  <a:srgbClr val="A52A2A"/>
                </a:solidFill>
                <a:highlight>
                  <a:srgbClr val="FFF7EE"/>
                </a:highlight>
                <a:latin typeface="Consolas"/>
                <a:ea typeface="Consolas"/>
                <a:cs typeface="Consolas"/>
                <a:sym typeface="Consolas"/>
              </a:rPr>
              <a:t>'size'</a:t>
            </a:r>
            <a:r>
              <a:rPr b="1" lang="en" sz="950">
                <a:highlight>
                  <a:srgbClr val="FFF7EE"/>
                </a:highlight>
                <a:latin typeface="Consolas"/>
                <a:ea typeface="Consolas"/>
                <a:cs typeface="Consolas"/>
                <a:sym typeface="Consolas"/>
              </a:rPr>
              <a:t>:</a:t>
            </a:r>
            <a:r>
              <a:rPr b="1" lang="en" sz="950">
                <a:solidFill>
                  <a:srgbClr val="FF0000"/>
                </a:solidFill>
                <a:highlight>
                  <a:srgbClr val="FFF7EE"/>
                </a:highlight>
                <a:latin typeface="Consolas"/>
                <a:ea typeface="Consolas"/>
                <a:cs typeface="Consolas"/>
                <a:sym typeface="Consolas"/>
              </a:rPr>
              <a:t>20</a:t>
            </a:r>
            <a:r>
              <a:rPr b="1" lang="en" sz="950">
                <a:highlight>
                  <a:srgbClr val="FFF7EE"/>
                </a:highlight>
                <a:latin typeface="Consolas"/>
                <a:ea typeface="Consolas"/>
                <a:cs typeface="Consolas"/>
                <a:sym typeface="Consolas"/>
              </a:rPr>
              <a:t>}</a:t>
            </a:r>
            <a:endParaRPr b="1" sz="950">
              <a:highlight>
                <a:srgbClr val="FFF7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950">
                <a:highlight>
                  <a:srgbClr val="FFF7EE"/>
                </a:highlight>
                <a:latin typeface="Consolas"/>
                <a:ea typeface="Consolas"/>
                <a:cs typeface="Consolas"/>
                <a:sym typeface="Consolas"/>
              </a:rPr>
              <a:t>font2 = {</a:t>
            </a:r>
            <a:r>
              <a:rPr b="1" lang="en" sz="950">
                <a:solidFill>
                  <a:srgbClr val="A52A2A"/>
                </a:solidFill>
                <a:highlight>
                  <a:srgbClr val="FFF7EE"/>
                </a:highlight>
                <a:latin typeface="Consolas"/>
                <a:ea typeface="Consolas"/>
                <a:cs typeface="Consolas"/>
                <a:sym typeface="Consolas"/>
              </a:rPr>
              <a:t>'family'</a:t>
            </a:r>
            <a:r>
              <a:rPr b="1" lang="en" sz="950">
                <a:highlight>
                  <a:srgbClr val="FFF7EE"/>
                </a:highlight>
                <a:latin typeface="Consolas"/>
                <a:ea typeface="Consolas"/>
                <a:cs typeface="Consolas"/>
                <a:sym typeface="Consolas"/>
              </a:rPr>
              <a:t>:</a:t>
            </a:r>
            <a:r>
              <a:rPr b="1" lang="en" sz="950">
                <a:solidFill>
                  <a:srgbClr val="A52A2A"/>
                </a:solidFill>
                <a:highlight>
                  <a:srgbClr val="FFF7EE"/>
                </a:highlight>
                <a:latin typeface="Consolas"/>
                <a:ea typeface="Consolas"/>
                <a:cs typeface="Consolas"/>
                <a:sym typeface="Consolas"/>
              </a:rPr>
              <a:t>'serif'</a:t>
            </a:r>
            <a:r>
              <a:rPr b="1" lang="en" sz="950">
                <a:highlight>
                  <a:srgbClr val="FFF7EE"/>
                </a:highlight>
                <a:latin typeface="Consolas"/>
                <a:ea typeface="Consolas"/>
                <a:cs typeface="Consolas"/>
                <a:sym typeface="Consolas"/>
              </a:rPr>
              <a:t>,</a:t>
            </a:r>
            <a:r>
              <a:rPr b="1" lang="en" sz="950">
                <a:solidFill>
                  <a:srgbClr val="A52A2A"/>
                </a:solidFill>
                <a:highlight>
                  <a:srgbClr val="FFF7EE"/>
                </a:highlight>
                <a:latin typeface="Consolas"/>
                <a:ea typeface="Consolas"/>
                <a:cs typeface="Consolas"/>
                <a:sym typeface="Consolas"/>
              </a:rPr>
              <a:t>'color'</a:t>
            </a:r>
            <a:r>
              <a:rPr b="1" lang="en" sz="950">
                <a:highlight>
                  <a:srgbClr val="FFF7EE"/>
                </a:highlight>
                <a:latin typeface="Consolas"/>
                <a:ea typeface="Consolas"/>
                <a:cs typeface="Consolas"/>
                <a:sym typeface="Consolas"/>
              </a:rPr>
              <a:t>:</a:t>
            </a:r>
            <a:r>
              <a:rPr b="1" lang="en" sz="950">
                <a:solidFill>
                  <a:srgbClr val="A52A2A"/>
                </a:solidFill>
                <a:highlight>
                  <a:srgbClr val="FFF7EE"/>
                </a:highlight>
                <a:latin typeface="Consolas"/>
                <a:ea typeface="Consolas"/>
                <a:cs typeface="Consolas"/>
                <a:sym typeface="Consolas"/>
              </a:rPr>
              <a:t>'darkred'</a:t>
            </a:r>
            <a:r>
              <a:rPr b="1" lang="en" sz="950">
                <a:highlight>
                  <a:srgbClr val="FFF7EE"/>
                </a:highlight>
                <a:latin typeface="Consolas"/>
                <a:ea typeface="Consolas"/>
                <a:cs typeface="Consolas"/>
                <a:sym typeface="Consolas"/>
              </a:rPr>
              <a:t>,</a:t>
            </a:r>
            <a:r>
              <a:rPr b="1" lang="en" sz="950">
                <a:solidFill>
                  <a:srgbClr val="A52A2A"/>
                </a:solidFill>
                <a:highlight>
                  <a:srgbClr val="FFF7EE"/>
                </a:highlight>
                <a:latin typeface="Consolas"/>
                <a:ea typeface="Consolas"/>
                <a:cs typeface="Consolas"/>
                <a:sym typeface="Consolas"/>
              </a:rPr>
              <a:t>'size'</a:t>
            </a:r>
            <a:r>
              <a:rPr b="1" lang="en" sz="950">
                <a:highlight>
                  <a:srgbClr val="FFF7EE"/>
                </a:highlight>
                <a:latin typeface="Consolas"/>
                <a:ea typeface="Consolas"/>
                <a:cs typeface="Consolas"/>
                <a:sym typeface="Consolas"/>
              </a:rPr>
              <a:t>:</a:t>
            </a:r>
            <a:r>
              <a:rPr b="1" lang="en" sz="950">
                <a:solidFill>
                  <a:srgbClr val="FF0000"/>
                </a:solidFill>
                <a:highlight>
                  <a:srgbClr val="FFF7EE"/>
                </a:highlight>
                <a:latin typeface="Consolas"/>
                <a:ea typeface="Consolas"/>
                <a:cs typeface="Consolas"/>
                <a:sym typeface="Consolas"/>
              </a:rPr>
              <a:t>15</a:t>
            </a:r>
            <a:r>
              <a:rPr b="1" lang="en" sz="950">
                <a:highlight>
                  <a:srgbClr val="FFF7EE"/>
                </a:highlight>
                <a:latin typeface="Consolas"/>
                <a:ea typeface="Consolas"/>
                <a:cs typeface="Consolas"/>
                <a:sym typeface="Consolas"/>
              </a:rPr>
              <a:t>}</a:t>
            </a:r>
            <a:endParaRPr b="1" sz="950">
              <a:highlight>
                <a:srgbClr val="FFF7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950">
                <a:highlight>
                  <a:srgbClr val="FFF7EE"/>
                </a:highlight>
                <a:latin typeface="Consolas"/>
                <a:ea typeface="Consolas"/>
                <a:cs typeface="Consolas"/>
                <a:sym typeface="Consolas"/>
              </a:rPr>
              <a:t>plt.plot(x, y, 'o',linestyle='dotted')</a:t>
            </a:r>
            <a:endParaRPr b="1" sz="950">
              <a:highlight>
                <a:srgbClr val="FFF7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1050">
                <a:highlight>
                  <a:srgbClr val="FFF7EE"/>
                </a:highlight>
                <a:latin typeface="Consolas"/>
                <a:ea typeface="Consolas"/>
                <a:cs typeface="Consolas"/>
                <a:sym typeface="Consolas"/>
              </a:rPr>
              <a:t>plt.title(</a:t>
            </a:r>
            <a:r>
              <a:rPr b="1" lang="en" sz="1050">
                <a:solidFill>
                  <a:srgbClr val="A52A2A"/>
                </a:solidFill>
                <a:highlight>
                  <a:srgbClr val="FFF7EE"/>
                </a:highlight>
                <a:latin typeface="Consolas"/>
                <a:ea typeface="Consolas"/>
                <a:cs typeface="Consolas"/>
                <a:sym typeface="Consolas"/>
              </a:rPr>
              <a:t>"Sports Watch Data", </a:t>
            </a:r>
            <a:r>
              <a:rPr b="1" lang="en" sz="950">
                <a:highlight>
                  <a:srgbClr val="FFF7EE"/>
                </a:highlight>
                <a:latin typeface="Consolas"/>
                <a:ea typeface="Consolas"/>
                <a:cs typeface="Consolas"/>
                <a:sym typeface="Consolas"/>
              </a:rPr>
              <a:t>fontdict = font1</a:t>
            </a:r>
            <a:r>
              <a:rPr b="1" lang="en" sz="1050">
                <a:highlight>
                  <a:srgbClr val="FFF7EE"/>
                </a:highlight>
                <a:latin typeface="Consolas"/>
                <a:ea typeface="Consolas"/>
                <a:cs typeface="Consolas"/>
                <a:sym typeface="Consolas"/>
              </a:rPr>
              <a:t>)</a:t>
            </a:r>
            <a:endParaRPr b="1" sz="1050">
              <a:highlight>
                <a:srgbClr val="FFF7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950">
                <a:highlight>
                  <a:srgbClr val="FFF7EE"/>
                </a:highlight>
                <a:latin typeface="Consolas"/>
                <a:ea typeface="Consolas"/>
                <a:cs typeface="Consolas"/>
                <a:sym typeface="Consolas"/>
              </a:rPr>
              <a:t>plt.xlabel(</a:t>
            </a:r>
            <a:r>
              <a:rPr b="1" lang="en" sz="950">
                <a:solidFill>
                  <a:srgbClr val="A52A2A"/>
                </a:solidFill>
                <a:highlight>
                  <a:srgbClr val="FFF7EE"/>
                </a:highlight>
                <a:latin typeface="Consolas"/>
                <a:ea typeface="Consolas"/>
                <a:cs typeface="Consolas"/>
                <a:sym typeface="Consolas"/>
              </a:rPr>
              <a:t>"Average Pulse", </a:t>
            </a:r>
            <a:r>
              <a:rPr b="1" lang="en" sz="950">
                <a:highlight>
                  <a:srgbClr val="FFF7EE"/>
                </a:highlight>
                <a:latin typeface="Consolas"/>
                <a:ea typeface="Consolas"/>
                <a:cs typeface="Consolas"/>
                <a:sym typeface="Consolas"/>
              </a:rPr>
              <a:t>fontdict = font1)</a:t>
            </a:r>
            <a:endParaRPr b="1" sz="950">
              <a:highlight>
                <a:srgbClr val="FFF7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950">
                <a:highlight>
                  <a:srgbClr val="FFF7EE"/>
                </a:highlight>
                <a:latin typeface="Consolas"/>
                <a:ea typeface="Consolas"/>
                <a:cs typeface="Consolas"/>
                <a:sym typeface="Consolas"/>
              </a:rPr>
              <a:t>plt.ylabel(</a:t>
            </a:r>
            <a:r>
              <a:rPr b="1" lang="en" sz="950">
                <a:solidFill>
                  <a:srgbClr val="A52A2A"/>
                </a:solidFill>
                <a:highlight>
                  <a:srgbClr val="FFF7EE"/>
                </a:highlight>
                <a:latin typeface="Consolas"/>
                <a:ea typeface="Consolas"/>
                <a:cs typeface="Consolas"/>
                <a:sym typeface="Consolas"/>
              </a:rPr>
              <a:t>"Calorie Burnage", </a:t>
            </a:r>
            <a:r>
              <a:rPr b="1" lang="en" sz="950">
                <a:highlight>
                  <a:srgbClr val="FFF7EE"/>
                </a:highlight>
                <a:latin typeface="Consolas"/>
                <a:ea typeface="Consolas"/>
                <a:cs typeface="Consolas"/>
                <a:sym typeface="Consolas"/>
              </a:rPr>
              <a:t>fontdict = font1)</a:t>
            </a:r>
            <a:endParaRPr b="1" sz="950">
              <a:highlight>
                <a:srgbClr val="FFF7EE"/>
              </a:highlight>
              <a:latin typeface="Consolas"/>
              <a:ea typeface="Consolas"/>
              <a:cs typeface="Consolas"/>
              <a:sym typeface="Consolas"/>
            </a:endParaRPr>
          </a:p>
          <a:p>
            <a:pPr indent="0" lvl="0" marL="114300" marR="114300" rtl="0" algn="l">
              <a:lnSpc>
                <a:spcPct val="115000"/>
              </a:lnSpc>
              <a:spcBef>
                <a:spcPts val="0"/>
              </a:spcBef>
              <a:spcAft>
                <a:spcPts val="0"/>
              </a:spcAft>
              <a:buNone/>
            </a:pPr>
            <a:r>
              <a:rPr b="1" lang="en" sz="950">
                <a:highlight>
                  <a:srgbClr val="FFF7EE"/>
                </a:highlight>
                <a:latin typeface="Consolas"/>
                <a:ea typeface="Consolas"/>
                <a:cs typeface="Consolas"/>
                <a:sym typeface="Consolas"/>
              </a:rPr>
              <a:t>plt.show()</a:t>
            </a:r>
            <a:endParaRPr b="1" sz="950">
              <a:highlight>
                <a:srgbClr val="FFF7EE"/>
              </a:highlight>
              <a:latin typeface="Consolas"/>
              <a:ea typeface="Consolas"/>
              <a:cs typeface="Consolas"/>
              <a:sym typeface="Consolas"/>
            </a:endParaRPr>
          </a:p>
        </p:txBody>
      </p:sp>
      <p:sp>
        <p:nvSpPr>
          <p:cNvPr id="603" name="Google Shape;603;p66"/>
          <p:cNvSpPr txBox="1"/>
          <p:nvPr/>
        </p:nvSpPr>
        <p:spPr>
          <a:xfrm>
            <a:off x="426000" y="2128847"/>
            <a:ext cx="56538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800"/>
              </a:spcBef>
              <a:spcAft>
                <a:spcPts val="800"/>
              </a:spcAft>
              <a:buNone/>
            </a:pPr>
            <a:r>
              <a:rPr b="1" lang="en" sz="1700">
                <a:highlight>
                  <a:srgbClr val="FFF7EE"/>
                </a:highlight>
              </a:rPr>
              <a:t>Example:</a:t>
            </a:r>
            <a:endParaRPr sz="1300"/>
          </a:p>
        </p:txBody>
      </p:sp>
      <p:sp>
        <p:nvSpPr>
          <p:cNvPr id="604" name="Google Shape;604;p66"/>
          <p:cNvSpPr txBox="1"/>
          <p:nvPr>
            <p:ph idx="1" type="body"/>
          </p:nvPr>
        </p:nvSpPr>
        <p:spPr>
          <a:xfrm>
            <a:off x="534850" y="1301575"/>
            <a:ext cx="8186700" cy="849300"/>
          </a:xfrm>
          <a:prstGeom prst="rect">
            <a:avLst/>
          </a:prstGeom>
        </p:spPr>
        <p:txBody>
          <a:bodyPr anchorCtr="0" anchor="t" bIns="68575" lIns="68575" spcFirstLastPara="1" rIns="68575" wrap="square" tIns="68575">
            <a:normAutofit lnSpcReduction="20000"/>
          </a:bodyPr>
          <a:lstStyle/>
          <a:p>
            <a:pPr indent="-304800" lvl="0" marL="457200" rtl="0" algn="l">
              <a:lnSpc>
                <a:spcPct val="115000"/>
              </a:lnSpc>
              <a:spcBef>
                <a:spcPts val="0"/>
              </a:spcBef>
              <a:spcAft>
                <a:spcPts val="0"/>
              </a:spcAft>
              <a:buSzPts val="1200"/>
              <a:buChar char="❑"/>
            </a:pPr>
            <a:r>
              <a:rPr lang="en" sz="1200">
                <a:solidFill>
                  <a:srgbClr val="000000"/>
                </a:solidFill>
                <a:highlight>
                  <a:schemeClr val="lt1"/>
                </a:highlight>
              </a:rPr>
              <a:t>With Pyplot, you can use the </a:t>
            </a:r>
            <a:r>
              <a:rPr lang="en" sz="1200">
                <a:solidFill>
                  <a:srgbClr val="DC143C"/>
                </a:solidFill>
              </a:rPr>
              <a:t>xlabel()</a:t>
            </a:r>
            <a:r>
              <a:rPr lang="en" sz="1200">
                <a:solidFill>
                  <a:srgbClr val="000000"/>
                </a:solidFill>
                <a:highlight>
                  <a:schemeClr val="lt1"/>
                </a:highlight>
              </a:rPr>
              <a:t> and </a:t>
            </a:r>
            <a:r>
              <a:rPr lang="en" sz="1200">
                <a:solidFill>
                  <a:srgbClr val="DC143C"/>
                </a:solidFill>
              </a:rPr>
              <a:t>ylabel()</a:t>
            </a:r>
            <a:r>
              <a:rPr lang="en" sz="1200">
                <a:solidFill>
                  <a:srgbClr val="000000"/>
                </a:solidFill>
                <a:highlight>
                  <a:schemeClr val="lt1"/>
                </a:highlight>
              </a:rPr>
              <a:t> functions to set a label for the x- and y-axis.</a:t>
            </a:r>
            <a:endParaRPr sz="1200">
              <a:solidFill>
                <a:srgbClr val="000000"/>
              </a:solidFill>
              <a:highlight>
                <a:schemeClr val="lt1"/>
              </a:highlight>
            </a:endParaRPr>
          </a:p>
          <a:p>
            <a:pPr indent="-304800" lvl="0" marL="457200" rtl="0" algn="l">
              <a:lnSpc>
                <a:spcPct val="115000"/>
              </a:lnSpc>
              <a:spcBef>
                <a:spcPts val="0"/>
              </a:spcBef>
              <a:spcAft>
                <a:spcPts val="0"/>
              </a:spcAft>
              <a:buSzPts val="1200"/>
              <a:buChar char="❑"/>
            </a:pPr>
            <a:r>
              <a:rPr lang="en" sz="1200">
                <a:solidFill>
                  <a:srgbClr val="000000"/>
                </a:solidFill>
                <a:highlight>
                  <a:schemeClr val="lt1"/>
                </a:highlight>
              </a:rPr>
              <a:t>With Pyplot, you can use the </a:t>
            </a:r>
            <a:r>
              <a:rPr lang="en" sz="1200">
                <a:solidFill>
                  <a:srgbClr val="DC143C"/>
                </a:solidFill>
              </a:rPr>
              <a:t>title()</a:t>
            </a:r>
            <a:r>
              <a:rPr lang="en" sz="1200">
                <a:solidFill>
                  <a:srgbClr val="000000"/>
                </a:solidFill>
                <a:highlight>
                  <a:schemeClr val="lt1"/>
                </a:highlight>
              </a:rPr>
              <a:t> function to set a title for the plot.</a:t>
            </a:r>
            <a:endParaRPr sz="1200">
              <a:solidFill>
                <a:srgbClr val="000000"/>
              </a:solidFill>
              <a:highlight>
                <a:schemeClr val="lt1"/>
              </a:highlight>
            </a:endParaRPr>
          </a:p>
          <a:p>
            <a:pPr indent="-304800" lvl="0" marL="457200" rtl="0" algn="l">
              <a:lnSpc>
                <a:spcPct val="115000"/>
              </a:lnSpc>
              <a:spcBef>
                <a:spcPts val="0"/>
              </a:spcBef>
              <a:spcAft>
                <a:spcPts val="0"/>
              </a:spcAft>
              <a:buSzPts val="1200"/>
              <a:buChar char="❑"/>
            </a:pPr>
            <a:r>
              <a:rPr lang="en" sz="1200">
                <a:solidFill>
                  <a:srgbClr val="000000"/>
                </a:solidFill>
                <a:highlight>
                  <a:schemeClr val="lt1"/>
                </a:highlight>
              </a:rPr>
              <a:t>With Pyplot, you can use the </a:t>
            </a:r>
            <a:r>
              <a:rPr lang="en" sz="1200">
                <a:solidFill>
                  <a:srgbClr val="DC143C"/>
                </a:solidFill>
              </a:rPr>
              <a:t>fontdict</a:t>
            </a:r>
            <a:r>
              <a:rPr lang="en" sz="1200">
                <a:solidFill>
                  <a:srgbClr val="000000"/>
                </a:solidFill>
                <a:highlight>
                  <a:schemeClr val="lt1"/>
                </a:highlight>
              </a:rPr>
              <a:t> parameter in </a:t>
            </a:r>
            <a:r>
              <a:rPr lang="en" sz="1200">
                <a:solidFill>
                  <a:srgbClr val="DC143C"/>
                </a:solidFill>
              </a:rPr>
              <a:t>xlabel()</a:t>
            </a:r>
            <a:r>
              <a:rPr lang="en" sz="1200">
                <a:solidFill>
                  <a:srgbClr val="000000"/>
                </a:solidFill>
                <a:highlight>
                  <a:schemeClr val="lt1"/>
                </a:highlight>
              </a:rPr>
              <a:t>, </a:t>
            </a:r>
            <a:r>
              <a:rPr lang="en" sz="1200">
                <a:solidFill>
                  <a:srgbClr val="DC143C"/>
                </a:solidFill>
              </a:rPr>
              <a:t>ylabel()</a:t>
            </a:r>
            <a:r>
              <a:rPr lang="en" sz="1200">
                <a:solidFill>
                  <a:srgbClr val="000000"/>
                </a:solidFill>
                <a:highlight>
                  <a:schemeClr val="lt1"/>
                </a:highlight>
              </a:rPr>
              <a:t>, and </a:t>
            </a:r>
            <a:r>
              <a:rPr lang="en" sz="1200">
                <a:solidFill>
                  <a:srgbClr val="DC143C"/>
                </a:solidFill>
              </a:rPr>
              <a:t>title()</a:t>
            </a:r>
            <a:r>
              <a:rPr lang="en" sz="1200">
                <a:solidFill>
                  <a:srgbClr val="000000"/>
                </a:solidFill>
                <a:highlight>
                  <a:schemeClr val="lt1"/>
                </a:highlight>
              </a:rPr>
              <a:t> to set font properties for the title and labels.</a:t>
            </a:r>
            <a:endParaRPr sz="1200">
              <a:solidFill>
                <a:srgbClr val="000000"/>
              </a:solidFill>
              <a:highlight>
                <a:srgbClr val="FFFFFF"/>
              </a:highlight>
            </a:endParaRPr>
          </a:p>
        </p:txBody>
      </p:sp>
      <p:pic>
        <p:nvPicPr>
          <p:cNvPr id="605" name="Google Shape;605;p66"/>
          <p:cNvPicPr preferRelativeResize="0"/>
          <p:nvPr/>
        </p:nvPicPr>
        <p:blipFill rotWithShape="1">
          <a:blip r:embed="rId3">
            <a:alphaModFix/>
          </a:blip>
          <a:srcRect b="19342" l="25422" r="51322" t="51640"/>
          <a:stretch/>
        </p:blipFill>
        <p:spPr>
          <a:xfrm>
            <a:off x="5403575" y="2410250"/>
            <a:ext cx="3317976" cy="2328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67"/>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Matplotlib Pyplot  Adding Grid Lines</a:t>
            </a:r>
            <a:endParaRPr/>
          </a:p>
        </p:txBody>
      </p:sp>
      <p:sp>
        <p:nvSpPr>
          <p:cNvPr id="611" name="Google Shape;611;p67"/>
          <p:cNvSpPr txBox="1"/>
          <p:nvPr/>
        </p:nvSpPr>
        <p:spPr>
          <a:xfrm>
            <a:off x="569825" y="1850350"/>
            <a:ext cx="4889700" cy="2262600"/>
          </a:xfrm>
          <a:prstGeom prst="rect">
            <a:avLst/>
          </a:prstGeom>
          <a:solidFill>
            <a:srgbClr val="FFF7EE"/>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0000CD"/>
                </a:solidFill>
                <a:highlight>
                  <a:srgbClr val="FFF7EE"/>
                </a:highlight>
                <a:latin typeface="Consolas"/>
                <a:ea typeface="Consolas"/>
                <a:cs typeface="Consolas"/>
                <a:sym typeface="Consolas"/>
              </a:rPr>
              <a:t>import</a:t>
            </a:r>
            <a:r>
              <a:rPr b="1" lang="en" sz="1050">
                <a:highlight>
                  <a:srgbClr val="FFF7EE"/>
                </a:highlight>
                <a:latin typeface="Consolas"/>
                <a:ea typeface="Consolas"/>
                <a:cs typeface="Consolas"/>
                <a:sym typeface="Consolas"/>
              </a:rPr>
              <a:t> numpy </a:t>
            </a:r>
            <a:r>
              <a:rPr b="1" lang="en" sz="1050">
                <a:solidFill>
                  <a:srgbClr val="0000CD"/>
                </a:solidFill>
                <a:highlight>
                  <a:srgbClr val="FFF7EE"/>
                </a:highlight>
                <a:latin typeface="Consolas"/>
                <a:ea typeface="Consolas"/>
                <a:cs typeface="Consolas"/>
                <a:sym typeface="Consolas"/>
              </a:rPr>
              <a:t>as</a:t>
            </a:r>
            <a:r>
              <a:rPr b="1" lang="en" sz="1050">
                <a:highlight>
                  <a:srgbClr val="FFF7EE"/>
                </a:highlight>
                <a:latin typeface="Consolas"/>
                <a:ea typeface="Consolas"/>
                <a:cs typeface="Consolas"/>
                <a:sym typeface="Consolas"/>
              </a:rPr>
              <a:t> np</a:t>
            </a:r>
            <a:endParaRPr b="1" sz="1050">
              <a:highlight>
                <a:srgbClr val="FFF7EE"/>
              </a:highlight>
              <a:latin typeface="Consolas"/>
              <a:ea typeface="Consolas"/>
              <a:cs typeface="Consolas"/>
              <a:sym typeface="Consolas"/>
            </a:endParaRPr>
          </a:p>
          <a:p>
            <a:pPr indent="0" lvl="0" marL="0" rtl="0" algn="l">
              <a:spcBef>
                <a:spcPts val="0"/>
              </a:spcBef>
              <a:spcAft>
                <a:spcPts val="0"/>
              </a:spcAft>
              <a:buNone/>
            </a:pPr>
            <a:r>
              <a:rPr b="1" lang="en" sz="1050">
                <a:solidFill>
                  <a:srgbClr val="0000CD"/>
                </a:solidFill>
                <a:highlight>
                  <a:srgbClr val="FFF7EE"/>
                </a:highlight>
                <a:latin typeface="Consolas"/>
                <a:ea typeface="Consolas"/>
                <a:cs typeface="Consolas"/>
                <a:sym typeface="Consolas"/>
              </a:rPr>
              <a:t>import</a:t>
            </a:r>
            <a:r>
              <a:rPr b="1" lang="en" sz="1050">
                <a:highlight>
                  <a:srgbClr val="FFF7EE"/>
                </a:highlight>
                <a:latin typeface="Consolas"/>
                <a:ea typeface="Consolas"/>
                <a:cs typeface="Consolas"/>
                <a:sym typeface="Consolas"/>
              </a:rPr>
              <a:t> matplotlib.pyplot </a:t>
            </a:r>
            <a:r>
              <a:rPr b="1" lang="en" sz="1050">
                <a:solidFill>
                  <a:srgbClr val="0000CD"/>
                </a:solidFill>
                <a:highlight>
                  <a:srgbClr val="FFF7EE"/>
                </a:highlight>
                <a:latin typeface="Consolas"/>
                <a:ea typeface="Consolas"/>
                <a:cs typeface="Consolas"/>
                <a:sym typeface="Consolas"/>
              </a:rPr>
              <a:t>as</a:t>
            </a:r>
            <a:r>
              <a:rPr b="1" lang="en" sz="1050">
                <a:highlight>
                  <a:srgbClr val="FFF7EE"/>
                </a:highlight>
                <a:latin typeface="Consolas"/>
                <a:ea typeface="Consolas"/>
                <a:cs typeface="Consolas"/>
                <a:sym typeface="Consolas"/>
              </a:rPr>
              <a:t> plt</a:t>
            </a:r>
            <a:endParaRPr b="1" sz="1050">
              <a:highlight>
                <a:srgbClr val="FFF7EE"/>
              </a:highlight>
              <a:latin typeface="Consolas"/>
              <a:ea typeface="Consolas"/>
              <a:cs typeface="Consolas"/>
              <a:sym typeface="Consolas"/>
            </a:endParaRPr>
          </a:p>
          <a:p>
            <a:pPr indent="0" lvl="0" marL="0" rtl="0" algn="l">
              <a:spcBef>
                <a:spcPts val="0"/>
              </a:spcBef>
              <a:spcAft>
                <a:spcPts val="0"/>
              </a:spcAft>
              <a:buNone/>
            </a:pPr>
            <a:r>
              <a:t/>
            </a:r>
            <a:endParaRPr b="1" sz="1000">
              <a:highlight>
                <a:srgbClr val="FFF7EE"/>
              </a:highlight>
              <a:latin typeface="Consolas"/>
              <a:ea typeface="Consolas"/>
              <a:cs typeface="Consolas"/>
              <a:sym typeface="Consolas"/>
            </a:endParaRPr>
          </a:p>
          <a:p>
            <a:pPr indent="0" lvl="0" marL="0" rtl="0" algn="l">
              <a:spcBef>
                <a:spcPts val="0"/>
              </a:spcBef>
              <a:spcAft>
                <a:spcPts val="0"/>
              </a:spcAft>
              <a:buNone/>
            </a:pPr>
            <a:r>
              <a:rPr b="1" lang="en" sz="1050">
                <a:highlight>
                  <a:srgbClr val="FFF7EE"/>
                </a:highlight>
                <a:latin typeface="Consolas"/>
                <a:ea typeface="Consolas"/>
                <a:cs typeface="Consolas"/>
                <a:sym typeface="Consolas"/>
              </a:rPr>
              <a:t>x = np.array([</a:t>
            </a:r>
            <a:r>
              <a:rPr b="1" lang="en" sz="1050">
                <a:solidFill>
                  <a:srgbClr val="FF0000"/>
                </a:solidFill>
                <a:highlight>
                  <a:srgbClr val="FFF7EE"/>
                </a:highlight>
                <a:latin typeface="Consolas"/>
                <a:ea typeface="Consolas"/>
                <a:cs typeface="Consolas"/>
                <a:sym typeface="Consolas"/>
              </a:rPr>
              <a:t>80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85</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90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95</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100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105</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110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115</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120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125</a:t>
            </a:r>
            <a:r>
              <a:rPr b="1" lang="en" sz="1050">
                <a:highlight>
                  <a:srgbClr val="FFF7EE"/>
                </a:highlight>
                <a:latin typeface="Consolas"/>
                <a:ea typeface="Consolas"/>
                <a:cs typeface="Consolas"/>
                <a:sym typeface="Consolas"/>
              </a:rPr>
              <a:t>])</a:t>
            </a:r>
            <a:endParaRPr b="1" sz="1050">
              <a:highlight>
                <a:srgbClr val="FFF7EE"/>
              </a:highlight>
              <a:latin typeface="Consolas"/>
              <a:ea typeface="Consolas"/>
              <a:cs typeface="Consolas"/>
              <a:sym typeface="Consolas"/>
            </a:endParaRPr>
          </a:p>
          <a:p>
            <a:pPr indent="0" lvl="0" marL="0" rtl="0" algn="l">
              <a:spcBef>
                <a:spcPts val="0"/>
              </a:spcBef>
              <a:spcAft>
                <a:spcPts val="0"/>
              </a:spcAft>
              <a:buNone/>
            </a:pPr>
            <a:r>
              <a:rPr b="1" lang="en" sz="1050">
                <a:highlight>
                  <a:srgbClr val="FFF7EE"/>
                </a:highlight>
                <a:latin typeface="Consolas"/>
                <a:ea typeface="Consolas"/>
                <a:cs typeface="Consolas"/>
                <a:sym typeface="Consolas"/>
              </a:rPr>
              <a:t>y = np.array([</a:t>
            </a:r>
            <a:r>
              <a:rPr b="1" lang="en" sz="1050">
                <a:solidFill>
                  <a:srgbClr val="FF0000"/>
                </a:solidFill>
                <a:highlight>
                  <a:srgbClr val="FFF7EE"/>
                </a:highlight>
                <a:latin typeface="Consolas"/>
                <a:ea typeface="Consolas"/>
                <a:cs typeface="Consolas"/>
                <a:sym typeface="Consolas"/>
              </a:rPr>
              <a:t>240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250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260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270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280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290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300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310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320</a:t>
            </a:r>
            <a:r>
              <a:rPr b="1" lang="en" sz="1050">
                <a:highlight>
                  <a:srgbClr val="FFF7EE"/>
                </a:highlight>
                <a:latin typeface="Consolas"/>
                <a:ea typeface="Consolas"/>
                <a:cs typeface="Consolas"/>
                <a:sym typeface="Consolas"/>
              </a:rPr>
              <a:t>, </a:t>
            </a:r>
            <a:r>
              <a:rPr b="1" lang="en" sz="1050">
                <a:solidFill>
                  <a:srgbClr val="FF0000"/>
                </a:solidFill>
                <a:highlight>
                  <a:srgbClr val="FFF7EE"/>
                </a:highlight>
                <a:latin typeface="Consolas"/>
                <a:ea typeface="Consolas"/>
                <a:cs typeface="Consolas"/>
                <a:sym typeface="Consolas"/>
              </a:rPr>
              <a:t>330</a:t>
            </a:r>
            <a:r>
              <a:rPr b="1" lang="en" sz="1050">
                <a:highlight>
                  <a:srgbClr val="FFF7EE"/>
                </a:highlight>
                <a:latin typeface="Consolas"/>
                <a:ea typeface="Consolas"/>
                <a:cs typeface="Consolas"/>
                <a:sym typeface="Consolas"/>
              </a:rPr>
              <a:t>])</a:t>
            </a:r>
            <a:endParaRPr b="1" sz="1050">
              <a:highlight>
                <a:srgbClr val="FFF7EE"/>
              </a:highlight>
              <a:latin typeface="Consolas"/>
              <a:ea typeface="Consolas"/>
              <a:cs typeface="Consolas"/>
              <a:sym typeface="Consolas"/>
            </a:endParaRPr>
          </a:p>
          <a:p>
            <a:pPr indent="0" lvl="0" marL="0" rtl="0" algn="l">
              <a:spcBef>
                <a:spcPts val="0"/>
              </a:spcBef>
              <a:spcAft>
                <a:spcPts val="0"/>
              </a:spcAft>
              <a:buNone/>
            </a:pPr>
            <a:r>
              <a:t/>
            </a:r>
            <a:endParaRPr b="1" sz="1000">
              <a:highlight>
                <a:srgbClr val="FFF7EE"/>
              </a:highlight>
              <a:latin typeface="Consolas"/>
              <a:ea typeface="Consolas"/>
              <a:cs typeface="Consolas"/>
              <a:sym typeface="Consolas"/>
            </a:endParaRPr>
          </a:p>
          <a:p>
            <a:pPr indent="0" lvl="0" marL="0" rtl="0" algn="l">
              <a:spcBef>
                <a:spcPts val="0"/>
              </a:spcBef>
              <a:spcAft>
                <a:spcPts val="0"/>
              </a:spcAft>
              <a:buNone/>
            </a:pPr>
            <a:r>
              <a:rPr b="1" lang="en" sz="1050">
                <a:highlight>
                  <a:srgbClr val="FFF7EE"/>
                </a:highlight>
                <a:latin typeface="Consolas"/>
                <a:ea typeface="Consolas"/>
                <a:cs typeface="Consolas"/>
                <a:sym typeface="Consolas"/>
              </a:rPr>
              <a:t>plt.title(</a:t>
            </a:r>
            <a:r>
              <a:rPr b="1" lang="en" sz="1050">
                <a:solidFill>
                  <a:srgbClr val="A52A2A"/>
                </a:solidFill>
                <a:highlight>
                  <a:srgbClr val="FFF7EE"/>
                </a:highlight>
                <a:latin typeface="Consolas"/>
                <a:ea typeface="Consolas"/>
                <a:cs typeface="Consolas"/>
                <a:sym typeface="Consolas"/>
              </a:rPr>
              <a:t>"Sports Watch Data"</a:t>
            </a:r>
            <a:r>
              <a:rPr b="1" lang="en" sz="1050">
                <a:highlight>
                  <a:srgbClr val="FFF7EE"/>
                </a:highlight>
                <a:latin typeface="Consolas"/>
                <a:ea typeface="Consolas"/>
                <a:cs typeface="Consolas"/>
                <a:sym typeface="Consolas"/>
              </a:rPr>
              <a:t>)</a:t>
            </a:r>
            <a:endParaRPr b="1" sz="1050">
              <a:highlight>
                <a:srgbClr val="FFF7EE"/>
              </a:highlight>
              <a:latin typeface="Consolas"/>
              <a:ea typeface="Consolas"/>
              <a:cs typeface="Consolas"/>
              <a:sym typeface="Consolas"/>
            </a:endParaRPr>
          </a:p>
          <a:p>
            <a:pPr indent="0" lvl="0" marL="0" rtl="0" algn="l">
              <a:spcBef>
                <a:spcPts val="0"/>
              </a:spcBef>
              <a:spcAft>
                <a:spcPts val="0"/>
              </a:spcAft>
              <a:buNone/>
            </a:pPr>
            <a:r>
              <a:rPr b="1" lang="en" sz="1050">
                <a:highlight>
                  <a:srgbClr val="FFF7EE"/>
                </a:highlight>
                <a:latin typeface="Consolas"/>
                <a:ea typeface="Consolas"/>
                <a:cs typeface="Consolas"/>
                <a:sym typeface="Consolas"/>
              </a:rPr>
              <a:t>plt.xlabel(</a:t>
            </a:r>
            <a:r>
              <a:rPr b="1" lang="en" sz="1050">
                <a:solidFill>
                  <a:srgbClr val="A52A2A"/>
                </a:solidFill>
                <a:highlight>
                  <a:srgbClr val="FFF7EE"/>
                </a:highlight>
                <a:latin typeface="Consolas"/>
                <a:ea typeface="Consolas"/>
                <a:cs typeface="Consolas"/>
                <a:sym typeface="Consolas"/>
              </a:rPr>
              <a:t>"Average Pulse"</a:t>
            </a:r>
            <a:r>
              <a:rPr b="1" lang="en" sz="1050">
                <a:highlight>
                  <a:srgbClr val="FFF7EE"/>
                </a:highlight>
                <a:latin typeface="Consolas"/>
                <a:ea typeface="Consolas"/>
                <a:cs typeface="Consolas"/>
                <a:sym typeface="Consolas"/>
              </a:rPr>
              <a:t>)</a:t>
            </a:r>
            <a:endParaRPr b="1" sz="1050">
              <a:highlight>
                <a:srgbClr val="FFF7EE"/>
              </a:highlight>
              <a:latin typeface="Consolas"/>
              <a:ea typeface="Consolas"/>
              <a:cs typeface="Consolas"/>
              <a:sym typeface="Consolas"/>
            </a:endParaRPr>
          </a:p>
          <a:p>
            <a:pPr indent="0" lvl="0" marL="0" rtl="0" algn="l">
              <a:spcBef>
                <a:spcPts val="0"/>
              </a:spcBef>
              <a:spcAft>
                <a:spcPts val="0"/>
              </a:spcAft>
              <a:buNone/>
            </a:pPr>
            <a:r>
              <a:rPr b="1" lang="en" sz="1050">
                <a:highlight>
                  <a:srgbClr val="FFF7EE"/>
                </a:highlight>
                <a:latin typeface="Consolas"/>
                <a:ea typeface="Consolas"/>
                <a:cs typeface="Consolas"/>
                <a:sym typeface="Consolas"/>
              </a:rPr>
              <a:t>plt.ylabel(</a:t>
            </a:r>
            <a:r>
              <a:rPr b="1" lang="en" sz="1050">
                <a:solidFill>
                  <a:srgbClr val="A52A2A"/>
                </a:solidFill>
                <a:highlight>
                  <a:srgbClr val="FFF7EE"/>
                </a:highlight>
                <a:latin typeface="Consolas"/>
                <a:ea typeface="Consolas"/>
                <a:cs typeface="Consolas"/>
                <a:sym typeface="Consolas"/>
              </a:rPr>
              <a:t>"Calorie Burnage"</a:t>
            </a:r>
            <a:r>
              <a:rPr b="1" lang="en" sz="1050">
                <a:highlight>
                  <a:srgbClr val="FFF7EE"/>
                </a:highlight>
                <a:latin typeface="Consolas"/>
                <a:ea typeface="Consolas"/>
                <a:cs typeface="Consolas"/>
                <a:sym typeface="Consolas"/>
              </a:rPr>
              <a:t>)</a:t>
            </a:r>
            <a:endParaRPr b="1" sz="1050">
              <a:highlight>
                <a:srgbClr val="FFF7EE"/>
              </a:highlight>
              <a:latin typeface="Consolas"/>
              <a:ea typeface="Consolas"/>
              <a:cs typeface="Consolas"/>
              <a:sym typeface="Consolas"/>
            </a:endParaRPr>
          </a:p>
          <a:p>
            <a:pPr indent="0" lvl="0" marL="0" rtl="0" algn="l">
              <a:spcBef>
                <a:spcPts val="0"/>
              </a:spcBef>
              <a:spcAft>
                <a:spcPts val="0"/>
              </a:spcAft>
              <a:buNone/>
            </a:pPr>
            <a:r>
              <a:t/>
            </a:r>
            <a:endParaRPr b="1" sz="1000">
              <a:highlight>
                <a:srgbClr val="FFF7EE"/>
              </a:highlight>
              <a:latin typeface="Consolas"/>
              <a:ea typeface="Consolas"/>
              <a:cs typeface="Consolas"/>
              <a:sym typeface="Consolas"/>
            </a:endParaRPr>
          </a:p>
          <a:p>
            <a:pPr indent="0" lvl="0" marL="0" rtl="0" algn="l">
              <a:spcBef>
                <a:spcPts val="0"/>
              </a:spcBef>
              <a:spcAft>
                <a:spcPts val="0"/>
              </a:spcAft>
              <a:buNone/>
            </a:pPr>
            <a:r>
              <a:rPr b="1" lang="en" sz="1050">
                <a:highlight>
                  <a:srgbClr val="FFF7EE"/>
                </a:highlight>
                <a:latin typeface="Consolas"/>
                <a:ea typeface="Consolas"/>
                <a:cs typeface="Consolas"/>
                <a:sym typeface="Consolas"/>
              </a:rPr>
              <a:t>plt.plot(x, y)</a:t>
            </a:r>
            <a:endParaRPr b="1" sz="1000">
              <a:highlight>
                <a:srgbClr val="FFF7EE"/>
              </a:highlight>
              <a:latin typeface="Consolas"/>
              <a:ea typeface="Consolas"/>
              <a:cs typeface="Consolas"/>
              <a:sym typeface="Consolas"/>
            </a:endParaRPr>
          </a:p>
          <a:p>
            <a:pPr indent="0" lvl="0" marL="0" rtl="0" algn="l">
              <a:spcBef>
                <a:spcPts val="0"/>
              </a:spcBef>
              <a:spcAft>
                <a:spcPts val="0"/>
              </a:spcAft>
              <a:buNone/>
            </a:pPr>
            <a:r>
              <a:rPr b="1" lang="en" sz="1050">
                <a:highlight>
                  <a:srgbClr val="FFF7EE"/>
                </a:highlight>
                <a:latin typeface="Consolas"/>
                <a:ea typeface="Consolas"/>
                <a:cs typeface="Consolas"/>
                <a:sym typeface="Consolas"/>
              </a:rPr>
              <a:t>plt.grid()</a:t>
            </a:r>
            <a:endParaRPr b="1" sz="1050">
              <a:highlight>
                <a:srgbClr val="FFF7EE"/>
              </a:highlight>
              <a:latin typeface="Consolas"/>
              <a:ea typeface="Consolas"/>
              <a:cs typeface="Consolas"/>
              <a:sym typeface="Consolas"/>
            </a:endParaRPr>
          </a:p>
          <a:p>
            <a:pPr indent="0" lvl="0" marL="0" rtl="0" algn="l">
              <a:spcBef>
                <a:spcPts val="0"/>
              </a:spcBef>
              <a:spcAft>
                <a:spcPts val="0"/>
              </a:spcAft>
              <a:buNone/>
            </a:pPr>
            <a:r>
              <a:rPr b="1" lang="en" sz="1050">
                <a:highlight>
                  <a:srgbClr val="FFF7EE"/>
                </a:highlight>
                <a:latin typeface="Consolas"/>
                <a:ea typeface="Consolas"/>
                <a:cs typeface="Consolas"/>
                <a:sym typeface="Consolas"/>
              </a:rPr>
              <a:t>plt.show()</a:t>
            </a:r>
            <a:endParaRPr b="1" sz="1300">
              <a:highlight>
                <a:srgbClr val="FFF7EE"/>
              </a:highlight>
              <a:latin typeface="Consolas"/>
              <a:ea typeface="Consolas"/>
              <a:cs typeface="Consolas"/>
              <a:sym typeface="Consolas"/>
            </a:endParaRPr>
          </a:p>
        </p:txBody>
      </p:sp>
      <p:sp>
        <p:nvSpPr>
          <p:cNvPr id="612" name="Google Shape;612;p67"/>
          <p:cNvSpPr txBox="1"/>
          <p:nvPr>
            <p:ph idx="1" type="body"/>
          </p:nvPr>
        </p:nvSpPr>
        <p:spPr>
          <a:xfrm>
            <a:off x="523875" y="1290600"/>
            <a:ext cx="8186700" cy="4266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 sz="1650">
                <a:solidFill>
                  <a:srgbClr val="000000"/>
                </a:solidFill>
                <a:highlight>
                  <a:schemeClr val="lt1"/>
                </a:highlight>
              </a:rPr>
              <a:t>With Pyplot, you can use the </a:t>
            </a:r>
            <a:r>
              <a:rPr lang="en" sz="1700">
                <a:solidFill>
                  <a:srgbClr val="DC143C"/>
                </a:solidFill>
              </a:rPr>
              <a:t>grid()</a:t>
            </a:r>
            <a:r>
              <a:rPr lang="en" sz="1650">
                <a:solidFill>
                  <a:srgbClr val="000000"/>
                </a:solidFill>
                <a:highlight>
                  <a:schemeClr val="lt1"/>
                </a:highlight>
              </a:rPr>
              <a:t> function to add grid lines to the plot.</a:t>
            </a:r>
            <a:endParaRPr sz="1650">
              <a:solidFill>
                <a:srgbClr val="000000"/>
              </a:solidFill>
              <a:highlight>
                <a:srgbClr val="FFFFFF"/>
              </a:highlight>
            </a:endParaRPr>
          </a:p>
        </p:txBody>
      </p:sp>
      <p:pic>
        <p:nvPicPr>
          <p:cNvPr id="613" name="Google Shape;613;p67"/>
          <p:cNvPicPr preferRelativeResize="0"/>
          <p:nvPr/>
        </p:nvPicPr>
        <p:blipFill rotWithShape="1">
          <a:blip r:embed="rId3">
            <a:alphaModFix/>
          </a:blip>
          <a:srcRect b="20998" l="25445" r="49987" t="51100"/>
          <a:stretch/>
        </p:blipFill>
        <p:spPr>
          <a:xfrm>
            <a:off x="5729925" y="2007274"/>
            <a:ext cx="3050477" cy="19487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8"/>
          <p:cNvSpPr txBox="1"/>
          <p:nvPr>
            <p:ph type="title"/>
          </p:nvPr>
        </p:nvSpPr>
        <p:spPr>
          <a:xfrm>
            <a:off x="476425" y="574275"/>
            <a:ext cx="85035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Example:</a:t>
            </a:r>
            <a:endParaRPr/>
          </a:p>
        </p:txBody>
      </p:sp>
      <p:sp>
        <p:nvSpPr>
          <p:cNvPr id="619" name="Google Shape;619;p68"/>
          <p:cNvSpPr txBox="1"/>
          <p:nvPr/>
        </p:nvSpPr>
        <p:spPr>
          <a:xfrm>
            <a:off x="375850" y="1014075"/>
            <a:ext cx="4496400" cy="35865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 sz="1300">
                <a:solidFill>
                  <a:srgbClr val="F58730"/>
                </a:solidFill>
              </a:rPr>
              <a:t># assigning time values of the signal</a:t>
            </a:r>
            <a:endParaRPr i="1" sz="1300">
              <a:solidFill>
                <a:srgbClr val="F58730"/>
              </a:solidFill>
            </a:endParaRPr>
          </a:p>
          <a:p>
            <a:pPr indent="0" lvl="0" marL="0" rtl="0" algn="l">
              <a:spcBef>
                <a:spcPts val="0"/>
              </a:spcBef>
              <a:spcAft>
                <a:spcPts val="0"/>
              </a:spcAft>
              <a:buNone/>
            </a:pPr>
            <a:r>
              <a:rPr i="1" lang="en" sz="1300">
                <a:solidFill>
                  <a:srgbClr val="F58730"/>
                </a:solidFill>
              </a:rPr>
              <a:t># initial time period, final time period and phase angle </a:t>
            </a:r>
            <a:endParaRPr i="1" sz="1300">
              <a:solidFill>
                <a:srgbClr val="F58730"/>
              </a:solidFill>
            </a:endParaRPr>
          </a:p>
          <a:p>
            <a:pPr indent="0" lvl="0" marL="0" rtl="0" algn="l">
              <a:spcBef>
                <a:spcPts val="0"/>
              </a:spcBef>
              <a:spcAft>
                <a:spcPts val="0"/>
              </a:spcAft>
              <a:buNone/>
            </a:pPr>
            <a:r>
              <a:rPr lang="en" sz="1300"/>
              <a:t>signalTime = np.arange(0, 100, 0.5);</a:t>
            </a:r>
            <a:endParaRPr sz="1300"/>
          </a:p>
          <a:p>
            <a:pPr indent="0" lvl="0" marL="0" rtl="0" algn="l">
              <a:spcBef>
                <a:spcPts val="0"/>
              </a:spcBef>
              <a:spcAft>
                <a:spcPts val="0"/>
              </a:spcAft>
              <a:buNone/>
            </a:pPr>
            <a:r>
              <a:rPr lang="en" sz="1300"/>
              <a:t>   </a:t>
            </a:r>
            <a:endParaRPr sz="1300"/>
          </a:p>
          <a:p>
            <a:pPr indent="0" lvl="0" marL="0" rtl="0" algn="l">
              <a:spcBef>
                <a:spcPts val="0"/>
              </a:spcBef>
              <a:spcAft>
                <a:spcPts val="0"/>
              </a:spcAft>
              <a:buNone/>
            </a:pPr>
            <a:r>
              <a:rPr i="1" lang="en" sz="1300">
                <a:solidFill>
                  <a:srgbClr val="F58730"/>
                </a:solidFill>
              </a:rPr>
              <a:t># getting the amplitude of the signal</a:t>
            </a:r>
            <a:endParaRPr sz="1300"/>
          </a:p>
          <a:p>
            <a:pPr indent="0" lvl="0" marL="0" rtl="0" algn="l">
              <a:spcBef>
                <a:spcPts val="0"/>
              </a:spcBef>
              <a:spcAft>
                <a:spcPts val="0"/>
              </a:spcAft>
              <a:buNone/>
            </a:pPr>
            <a:r>
              <a:rPr lang="en" sz="1300"/>
              <a:t>signalAmplitude = np.sin(signalTime)</a:t>
            </a:r>
            <a:endParaRPr sz="1300"/>
          </a:p>
          <a:p>
            <a:pPr indent="0" lvl="0" marL="0" rtl="0" algn="l">
              <a:spcBef>
                <a:spcPts val="0"/>
              </a:spcBef>
              <a:spcAft>
                <a:spcPts val="0"/>
              </a:spcAft>
              <a:buNone/>
            </a:pPr>
            <a:r>
              <a:rPr lang="en" sz="1300"/>
              <a:t>   </a:t>
            </a:r>
            <a:endParaRPr sz="1300"/>
          </a:p>
          <a:p>
            <a:pPr indent="0" lvl="0" marL="0" rtl="0" algn="l">
              <a:spcBef>
                <a:spcPts val="0"/>
              </a:spcBef>
              <a:spcAft>
                <a:spcPts val="0"/>
              </a:spcAft>
              <a:buNone/>
            </a:pPr>
            <a:r>
              <a:rPr i="1" lang="en" sz="1300">
                <a:solidFill>
                  <a:srgbClr val="F58730"/>
                </a:solidFill>
              </a:rPr>
              <a:t># depicting the visualization</a:t>
            </a:r>
            <a:endParaRPr sz="1300"/>
          </a:p>
          <a:p>
            <a:pPr indent="0" lvl="0" marL="0" rtl="0" algn="l">
              <a:spcBef>
                <a:spcPts val="0"/>
              </a:spcBef>
              <a:spcAft>
                <a:spcPts val="0"/>
              </a:spcAft>
              <a:buNone/>
            </a:pPr>
            <a:r>
              <a:rPr lang="en" sz="1300"/>
              <a:t>plt.plot(signalTime, signalAmplitude, color ='green')</a:t>
            </a:r>
            <a:endParaRPr sz="1300"/>
          </a:p>
          <a:p>
            <a:pPr indent="0" lvl="0" marL="0" rtl="0" algn="l">
              <a:spcBef>
                <a:spcPts val="0"/>
              </a:spcBef>
              <a:spcAft>
                <a:spcPts val="0"/>
              </a:spcAft>
              <a:buNone/>
            </a:pPr>
            <a:r>
              <a:rPr lang="en" sz="1300"/>
              <a:t> </a:t>
            </a:r>
            <a:endParaRPr sz="1300"/>
          </a:p>
          <a:p>
            <a:pPr indent="0" lvl="0" marL="0" rtl="0" algn="l">
              <a:spcBef>
                <a:spcPts val="0"/>
              </a:spcBef>
              <a:spcAft>
                <a:spcPts val="0"/>
              </a:spcAft>
              <a:buNone/>
            </a:pPr>
            <a:r>
              <a:rPr lang="en" sz="1300"/>
              <a:t>plt.xlabel('Time')</a:t>
            </a:r>
            <a:endParaRPr sz="1300"/>
          </a:p>
          <a:p>
            <a:pPr indent="0" lvl="0" marL="0" rtl="0" algn="l">
              <a:spcBef>
                <a:spcPts val="0"/>
              </a:spcBef>
              <a:spcAft>
                <a:spcPts val="0"/>
              </a:spcAft>
              <a:buNone/>
            </a:pPr>
            <a:r>
              <a:rPr lang="en" sz="1300"/>
              <a:t>plt.ylabel('Amplitude')</a:t>
            </a:r>
            <a:endParaRPr sz="1300"/>
          </a:p>
          <a:p>
            <a:pPr indent="0" lvl="0" marL="0" rtl="0" algn="l">
              <a:spcBef>
                <a:spcPts val="0"/>
              </a:spcBef>
              <a:spcAft>
                <a:spcPts val="0"/>
              </a:spcAft>
              <a:buNone/>
            </a:pPr>
            <a:r>
              <a:rPr lang="en" sz="1300"/>
              <a:t>plt.grid()</a:t>
            </a:r>
            <a:endParaRPr sz="1300"/>
          </a:p>
          <a:p>
            <a:pPr indent="0" lvl="0" marL="0" rtl="0" algn="l">
              <a:spcBef>
                <a:spcPts val="0"/>
              </a:spcBef>
              <a:spcAft>
                <a:spcPts val="0"/>
              </a:spcAft>
              <a:buNone/>
            </a:pPr>
            <a:r>
              <a:rPr i="1" lang="en" sz="1300">
                <a:solidFill>
                  <a:srgbClr val="F58730"/>
                </a:solidFill>
              </a:rPr>
              <a:t># displaying the title</a:t>
            </a:r>
            <a:endParaRPr sz="1300"/>
          </a:p>
          <a:p>
            <a:pPr indent="0" lvl="0" marL="0" rtl="0" algn="l">
              <a:spcBef>
                <a:spcPts val="0"/>
              </a:spcBef>
              <a:spcAft>
                <a:spcPts val="0"/>
              </a:spcAft>
              <a:buNone/>
            </a:pPr>
            <a:r>
              <a:rPr lang="en" sz="1300"/>
              <a:t>plt.title("Signal",</a:t>
            </a:r>
            <a:endParaRPr sz="1300"/>
          </a:p>
          <a:p>
            <a:pPr indent="0" lvl="0" marL="0" rtl="0" algn="l">
              <a:spcBef>
                <a:spcPts val="0"/>
              </a:spcBef>
              <a:spcAft>
                <a:spcPts val="0"/>
              </a:spcAft>
              <a:buNone/>
            </a:pPr>
            <a:r>
              <a:rPr lang="en" sz="1300"/>
              <a:t>             loc='right',</a:t>
            </a:r>
            <a:endParaRPr sz="1300"/>
          </a:p>
          <a:p>
            <a:pPr indent="0" lvl="0" marL="0" rtl="0" algn="l">
              <a:spcBef>
                <a:spcPts val="0"/>
              </a:spcBef>
              <a:spcAft>
                <a:spcPts val="0"/>
              </a:spcAft>
              <a:buNone/>
            </a:pPr>
            <a:r>
              <a:rPr lang="en" sz="1300"/>
              <a:t>             rotation=45)</a:t>
            </a:r>
            <a:endParaRPr sz="1300"/>
          </a:p>
        </p:txBody>
      </p:sp>
      <p:pic>
        <p:nvPicPr>
          <p:cNvPr id="620" name="Google Shape;620;p68"/>
          <p:cNvPicPr preferRelativeResize="0"/>
          <p:nvPr/>
        </p:nvPicPr>
        <p:blipFill>
          <a:blip r:embed="rId3">
            <a:alphaModFix/>
          </a:blip>
          <a:stretch>
            <a:fillRect/>
          </a:stretch>
        </p:blipFill>
        <p:spPr>
          <a:xfrm>
            <a:off x="4961800" y="1811950"/>
            <a:ext cx="3705800" cy="2788615"/>
          </a:xfrm>
          <a:prstGeom prst="rect">
            <a:avLst/>
          </a:prstGeom>
          <a:noFill/>
          <a:ln cap="flat" cmpd="sng" w="9525">
            <a:solidFill>
              <a:schemeClr val="dk2"/>
            </a:solidFill>
            <a:prstDash val="solid"/>
            <a:round/>
            <a:headEnd len="sm" w="sm" type="none"/>
            <a:tailEnd len="sm" w="sm" type="none"/>
          </a:ln>
        </p:spPr>
      </p:pic>
      <p:sp>
        <p:nvSpPr>
          <p:cNvPr id="621" name="Google Shape;621;p68"/>
          <p:cNvSpPr txBox="1"/>
          <p:nvPr/>
        </p:nvSpPr>
        <p:spPr>
          <a:xfrm>
            <a:off x="4961800" y="1256025"/>
            <a:ext cx="3000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dk1"/>
                </a:solidFill>
              </a:rPr>
              <a:t>Result: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9"/>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Matplotlib Pyplot Subplots</a:t>
            </a:r>
            <a:endParaRPr/>
          </a:p>
        </p:txBody>
      </p:sp>
      <p:sp>
        <p:nvSpPr>
          <p:cNvPr id="627" name="Google Shape;627;p69"/>
          <p:cNvSpPr txBox="1"/>
          <p:nvPr/>
        </p:nvSpPr>
        <p:spPr>
          <a:xfrm>
            <a:off x="326575" y="2112000"/>
            <a:ext cx="3531600" cy="2916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rgbClr val="0000CD"/>
                </a:solidFill>
                <a:highlight>
                  <a:srgbClr val="FFF2CC"/>
                </a:highlight>
                <a:latin typeface="Consolas"/>
                <a:ea typeface="Consolas"/>
                <a:cs typeface="Consolas"/>
                <a:sym typeface="Consolas"/>
              </a:rPr>
              <a:t>import</a:t>
            </a:r>
            <a:r>
              <a:rPr b="1" lang="en" sz="1050">
                <a:highlight>
                  <a:srgbClr val="FFF2CC"/>
                </a:highlight>
                <a:latin typeface="Consolas"/>
                <a:ea typeface="Consolas"/>
                <a:cs typeface="Consolas"/>
                <a:sym typeface="Consolas"/>
              </a:rPr>
              <a:t> matplotlib.pyplot </a:t>
            </a:r>
            <a:r>
              <a:rPr b="1" lang="en" sz="1050">
                <a:solidFill>
                  <a:srgbClr val="0000CD"/>
                </a:solidFill>
                <a:highlight>
                  <a:srgbClr val="FFF2CC"/>
                </a:highlight>
                <a:latin typeface="Consolas"/>
                <a:ea typeface="Consolas"/>
                <a:cs typeface="Consolas"/>
                <a:sym typeface="Consolas"/>
              </a:rPr>
              <a:t>as</a:t>
            </a:r>
            <a:r>
              <a:rPr b="1" lang="en" sz="1050">
                <a:highlight>
                  <a:srgbClr val="FFF2CC"/>
                </a:highlight>
                <a:latin typeface="Consolas"/>
                <a:ea typeface="Consolas"/>
                <a:cs typeface="Consolas"/>
                <a:sym typeface="Consolas"/>
              </a:rPr>
              <a:t> plt</a:t>
            </a:r>
            <a:endParaRPr b="1" sz="1050">
              <a:highlight>
                <a:srgbClr val="FFF2CC"/>
              </a:highlight>
              <a:latin typeface="Consolas"/>
              <a:ea typeface="Consolas"/>
              <a:cs typeface="Consolas"/>
              <a:sym typeface="Consolas"/>
            </a:endParaRPr>
          </a:p>
          <a:p>
            <a:pPr indent="0" lvl="0" marL="0" rtl="0" algn="l">
              <a:spcBef>
                <a:spcPts val="0"/>
              </a:spcBef>
              <a:spcAft>
                <a:spcPts val="0"/>
              </a:spcAft>
              <a:buNone/>
            </a:pPr>
            <a:r>
              <a:rPr b="1" lang="en" sz="1050">
                <a:solidFill>
                  <a:srgbClr val="0000CD"/>
                </a:solidFill>
                <a:highlight>
                  <a:srgbClr val="FFF2CC"/>
                </a:highlight>
                <a:latin typeface="Consolas"/>
                <a:ea typeface="Consolas"/>
                <a:cs typeface="Consolas"/>
                <a:sym typeface="Consolas"/>
              </a:rPr>
              <a:t>import</a:t>
            </a:r>
            <a:r>
              <a:rPr b="1" lang="en" sz="1050">
                <a:highlight>
                  <a:srgbClr val="FFF2CC"/>
                </a:highlight>
                <a:latin typeface="Consolas"/>
                <a:ea typeface="Consolas"/>
                <a:cs typeface="Consolas"/>
                <a:sym typeface="Consolas"/>
              </a:rPr>
              <a:t> numpy </a:t>
            </a:r>
            <a:r>
              <a:rPr b="1" lang="en" sz="1050">
                <a:solidFill>
                  <a:srgbClr val="0000CD"/>
                </a:solidFill>
                <a:highlight>
                  <a:srgbClr val="FFF2CC"/>
                </a:highlight>
                <a:latin typeface="Consolas"/>
                <a:ea typeface="Consolas"/>
                <a:cs typeface="Consolas"/>
                <a:sym typeface="Consolas"/>
              </a:rPr>
              <a:t>as</a:t>
            </a:r>
            <a:r>
              <a:rPr b="1" lang="en" sz="1050">
                <a:highlight>
                  <a:srgbClr val="FFF2CC"/>
                </a:highlight>
                <a:latin typeface="Consolas"/>
                <a:ea typeface="Consolas"/>
                <a:cs typeface="Consolas"/>
                <a:sym typeface="Consolas"/>
              </a:rPr>
              <a:t> np</a:t>
            </a:r>
            <a:endParaRPr b="1" sz="1050">
              <a:highlight>
                <a:srgbClr val="FFF2CC"/>
              </a:highlight>
              <a:latin typeface="Consolas"/>
              <a:ea typeface="Consolas"/>
              <a:cs typeface="Consolas"/>
              <a:sym typeface="Consolas"/>
            </a:endParaRPr>
          </a:p>
          <a:p>
            <a:pPr indent="0" lvl="0" marL="0" rtl="0" algn="l">
              <a:spcBef>
                <a:spcPts val="0"/>
              </a:spcBef>
              <a:spcAft>
                <a:spcPts val="0"/>
              </a:spcAft>
              <a:buNone/>
            </a:pPr>
            <a:r>
              <a:t/>
            </a:r>
            <a:endParaRPr b="1" sz="1000">
              <a:highlight>
                <a:srgbClr val="FFF2CC"/>
              </a:highlight>
              <a:latin typeface="Consolas"/>
              <a:ea typeface="Consolas"/>
              <a:cs typeface="Consolas"/>
              <a:sym typeface="Consolas"/>
            </a:endParaRPr>
          </a:p>
          <a:p>
            <a:pPr indent="0" lvl="0" marL="0" rtl="0" algn="l">
              <a:spcBef>
                <a:spcPts val="0"/>
              </a:spcBef>
              <a:spcAft>
                <a:spcPts val="0"/>
              </a:spcAft>
              <a:buNone/>
            </a:pPr>
            <a:r>
              <a:rPr b="1" lang="en" sz="1050">
                <a:solidFill>
                  <a:srgbClr val="008000"/>
                </a:solidFill>
                <a:highlight>
                  <a:srgbClr val="FFF2CC"/>
                </a:highlight>
                <a:latin typeface="Consolas"/>
                <a:ea typeface="Consolas"/>
                <a:cs typeface="Consolas"/>
                <a:sym typeface="Consolas"/>
              </a:rPr>
              <a:t>#plot 1:</a:t>
            </a:r>
            <a:endParaRPr b="1" sz="1050">
              <a:solidFill>
                <a:srgbClr val="008000"/>
              </a:solidFill>
              <a:highlight>
                <a:srgbClr val="FFF2CC"/>
              </a:highlight>
              <a:latin typeface="Consolas"/>
              <a:ea typeface="Consolas"/>
              <a:cs typeface="Consolas"/>
              <a:sym typeface="Consolas"/>
            </a:endParaRPr>
          </a:p>
          <a:p>
            <a:pPr indent="0" lvl="0" marL="0" rtl="0" algn="l">
              <a:spcBef>
                <a:spcPts val="0"/>
              </a:spcBef>
              <a:spcAft>
                <a:spcPts val="0"/>
              </a:spcAft>
              <a:buNone/>
            </a:pPr>
            <a:r>
              <a:rPr b="1" lang="en" sz="1050">
                <a:highlight>
                  <a:srgbClr val="FFF2CC"/>
                </a:highlight>
                <a:latin typeface="Consolas"/>
                <a:ea typeface="Consolas"/>
                <a:cs typeface="Consolas"/>
                <a:sym typeface="Consolas"/>
              </a:rPr>
              <a:t>x = np.array([</a:t>
            </a:r>
            <a:r>
              <a:rPr b="1" lang="en" sz="1050">
                <a:solidFill>
                  <a:srgbClr val="FF0000"/>
                </a:solidFill>
                <a:highlight>
                  <a:srgbClr val="FFF2CC"/>
                </a:highlight>
                <a:latin typeface="Consolas"/>
                <a:ea typeface="Consolas"/>
                <a:cs typeface="Consolas"/>
                <a:sym typeface="Consolas"/>
              </a:rPr>
              <a:t>0</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1</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2</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3</a:t>
            </a:r>
            <a:r>
              <a:rPr b="1" lang="en" sz="1050">
                <a:highlight>
                  <a:srgbClr val="FFF2CC"/>
                </a:highlight>
                <a:latin typeface="Consolas"/>
                <a:ea typeface="Consolas"/>
                <a:cs typeface="Consolas"/>
                <a:sym typeface="Consolas"/>
              </a:rPr>
              <a:t>])</a:t>
            </a:r>
            <a:endParaRPr b="1" sz="1050">
              <a:highlight>
                <a:srgbClr val="FFF2CC"/>
              </a:highlight>
              <a:latin typeface="Consolas"/>
              <a:ea typeface="Consolas"/>
              <a:cs typeface="Consolas"/>
              <a:sym typeface="Consolas"/>
            </a:endParaRPr>
          </a:p>
          <a:p>
            <a:pPr indent="0" lvl="0" marL="0" rtl="0" algn="l">
              <a:spcBef>
                <a:spcPts val="0"/>
              </a:spcBef>
              <a:spcAft>
                <a:spcPts val="0"/>
              </a:spcAft>
              <a:buNone/>
            </a:pPr>
            <a:r>
              <a:rPr b="1" lang="en" sz="1050">
                <a:highlight>
                  <a:srgbClr val="FFF2CC"/>
                </a:highlight>
                <a:latin typeface="Consolas"/>
                <a:ea typeface="Consolas"/>
                <a:cs typeface="Consolas"/>
                <a:sym typeface="Consolas"/>
              </a:rPr>
              <a:t>y = np.array([</a:t>
            </a:r>
            <a:r>
              <a:rPr b="1" lang="en" sz="1050">
                <a:solidFill>
                  <a:srgbClr val="FF0000"/>
                </a:solidFill>
                <a:highlight>
                  <a:srgbClr val="FFF2CC"/>
                </a:highlight>
                <a:latin typeface="Consolas"/>
                <a:ea typeface="Consolas"/>
                <a:cs typeface="Consolas"/>
                <a:sym typeface="Consolas"/>
              </a:rPr>
              <a:t>3</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8</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1</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10</a:t>
            </a:r>
            <a:r>
              <a:rPr b="1" lang="en" sz="1050">
                <a:highlight>
                  <a:srgbClr val="FFF2CC"/>
                </a:highlight>
                <a:latin typeface="Consolas"/>
                <a:ea typeface="Consolas"/>
                <a:cs typeface="Consolas"/>
                <a:sym typeface="Consolas"/>
              </a:rPr>
              <a:t>])</a:t>
            </a:r>
            <a:endParaRPr b="1" sz="1050">
              <a:highlight>
                <a:srgbClr val="FFF2CC"/>
              </a:highlight>
              <a:latin typeface="Consolas"/>
              <a:ea typeface="Consolas"/>
              <a:cs typeface="Consolas"/>
              <a:sym typeface="Consolas"/>
            </a:endParaRPr>
          </a:p>
          <a:p>
            <a:pPr indent="0" lvl="0" marL="0" rtl="0" algn="l">
              <a:spcBef>
                <a:spcPts val="0"/>
              </a:spcBef>
              <a:spcAft>
                <a:spcPts val="0"/>
              </a:spcAft>
              <a:buNone/>
            </a:pPr>
            <a:r>
              <a:t/>
            </a:r>
            <a:endParaRPr b="1" sz="1000">
              <a:highlight>
                <a:srgbClr val="FFF2CC"/>
              </a:highlight>
              <a:latin typeface="Consolas"/>
              <a:ea typeface="Consolas"/>
              <a:cs typeface="Consolas"/>
              <a:sym typeface="Consolas"/>
            </a:endParaRPr>
          </a:p>
          <a:p>
            <a:pPr indent="0" lvl="0" marL="0" rtl="0" algn="l">
              <a:spcBef>
                <a:spcPts val="0"/>
              </a:spcBef>
              <a:spcAft>
                <a:spcPts val="0"/>
              </a:spcAft>
              <a:buNone/>
            </a:pPr>
            <a:r>
              <a:rPr b="1" lang="en" sz="1050">
                <a:highlight>
                  <a:srgbClr val="FFF2CC"/>
                </a:highlight>
                <a:latin typeface="Consolas"/>
                <a:ea typeface="Consolas"/>
                <a:cs typeface="Consolas"/>
                <a:sym typeface="Consolas"/>
              </a:rPr>
              <a:t>plt.subplot(</a:t>
            </a:r>
            <a:r>
              <a:rPr b="1" lang="en" sz="1050">
                <a:solidFill>
                  <a:srgbClr val="FF0000"/>
                </a:solidFill>
                <a:highlight>
                  <a:srgbClr val="FFF2CC"/>
                </a:highlight>
                <a:latin typeface="Consolas"/>
                <a:ea typeface="Consolas"/>
                <a:cs typeface="Consolas"/>
                <a:sym typeface="Consolas"/>
              </a:rPr>
              <a:t>1</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2</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1</a:t>
            </a:r>
            <a:r>
              <a:rPr b="1" lang="en" sz="1050">
                <a:highlight>
                  <a:srgbClr val="FFF2CC"/>
                </a:highlight>
                <a:latin typeface="Consolas"/>
                <a:ea typeface="Consolas"/>
                <a:cs typeface="Consolas"/>
                <a:sym typeface="Consolas"/>
              </a:rPr>
              <a:t>)</a:t>
            </a:r>
            <a:endParaRPr b="1" sz="1050">
              <a:highlight>
                <a:srgbClr val="FFF2CC"/>
              </a:highlight>
              <a:latin typeface="Consolas"/>
              <a:ea typeface="Consolas"/>
              <a:cs typeface="Consolas"/>
              <a:sym typeface="Consolas"/>
            </a:endParaRPr>
          </a:p>
          <a:p>
            <a:pPr indent="0" lvl="0" marL="0" rtl="0" algn="l">
              <a:spcBef>
                <a:spcPts val="0"/>
              </a:spcBef>
              <a:spcAft>
                <a:spcPts val="0"/>
              </a:spcAft>
              <a:buNone/>
            </a:pPr>
            <a:r>
              <a:rPr b="1" lang="en" sz="1050">
                <a:highlight>
                  <a:srgbClr val="FFF2CC"/>
                </a:highlight>
                <a:latin typeface="Consolas"/>
                <a:ea typeface="Consolas"/>
                <a:cs typeface="Consolas"/>
                <a:sym typeface="Consolas"/>
              </a:rPr>
              <a:t>plt.plot(x,y)</a:t>
            </a:r>
            <a:endParaRPr b="1" sz="1050">
              <a:highlight>
                <a:srgbClr val="FFF2CC"/>
              </a:highlight>
              <a:latin typeface="Consolas"/>
              <a:ea typeface="Consolas"/>
              <a:cs typeface="Consolas"/>
              <a:sym typeface="Consolas"/>
            </a:endParaRPr>
          </a:p>
          <a:p>
            <a:pPr indent="0" lvl="0" marL="0" rtl="0" algn="l">
              <a:spcBef>
                <a:spcPts val="0"/>
              </a:spcBef>
              <a:spcAft>
                <a:spcPts val="0"/>
              </a:spcAft>
              <a:buNone/>
            </a:pPr>
            <a:r>
              <a:t/>
            </a:r>
            <a:endParaRPr b="1" sz="1000">
              <a:highlight>
                <a:srgbClr val="FFF2CC"/>
              </a:highlight>
              <a:latin typeface="Consolas"/>
              <a:ea typeface="Consolas"/>
              <a:cs typeface="Consolas"/>
              <a:sym typeface="Consolas"/>
            </a:endParaRPr>
          </a:p>
          <a:p>
            <a:pPr indent="0" lvl="0" marL="0" rtl="0" algn="l">
              <a:spcBef>
                <a:spcPts val="0"/>
              </a:spcBef>
              <a:spcAft>
                <a:spcPts val="0"/>
              </a:spcAft>
              <a:buNone/>
            </a:pPr>
            <a:r>
              <a:rPr b="1" lang="en" sz="1050">
                <a:solidFill>
                  <a:srgbClr val="008000"/>
                </a:solidFill>
                <a:highlight>
                  <a:srgbClr val="FFF2CC"/>
                </a:highlight>
                <a:latin typeface="Consolas"/>
                <a:ea typeface="Consolas"/>
                <a:cs typeface="Consolas"/>
                <a:sym typeface="Consolas"/>
              </a:rPr>
              <a:t>#plot 2:</a:t>
            </a:r>
            <a:endParaRPr b="1" sz="1050">
              <a:solidFill>
                <a:srgbClr val="008000"/>
              </a:solidFill>
              <a:highlight>
                <a:srgbClr val="FFF2CC"/>
              </a:highlight>
              <a:latin typeface="Consolas"/>
              <a:ea typeface="Consolas"/>
              <a:cs typeface="Consolas"/>
              <a:sym typeface="Consolas"/>
            </a:endParaRPr>
          </a:p>
          <a:p>
            <a:pPr indent="0" lvl="0" marL="0" rtl="0" algn="l">
              <a:spcBef>
                <a:spcPts val="0"/>
              </a:spcBef>
              <a:spcAft>
                <a:spcPts val="0"/>
              </a:spcAft>
              <a:buNone/>
            </a:pPr>
            <a:r>
              <a:rPr b="1" lang="en" sz="1050">
                <a:highlight>
                  <a:srgbClr val="FFF2CC"/>
                </a:highlight>
                <a:latin typeface="Consolas"/>
                <a:ea typeface="Consolas"/>
                <a:cs typeface="Consolas"/>
                <a:sym typeface="Consolas"/>
              </a:rPr>
              <a:t>x = np.array([</a:t>
            </a:r>
            <a:r>
              <a:rPr b="1" lang="en" sz="1050">
                <a:solidFill>
                  <a:srgbClr val="FF0000"/>
                </a:solidFill>
                <a:highlight>
                  <a:srgbClr val="FFF2CC"/>
                </a:highlight>
                <a:latin typeface="Consolas"/>
                <a:ea typeface="Consolas"/>
                <a:cs typeface="Consolas"/>
                <a:sym typeface="Consolas"/>
              </a:rPr>
              <a:t>0</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1</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2</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3</a:t>
            </a:r>
            <a:r>
              <a:rPr b="1" lang="en" sz="1050">
                <a:highlight>
                  <a:srgbClr val="FFF2CC"/>
                </a:highlight>
                <a:latin typeface="Consolas"/>
                <a:ea typeface="Consolas"/>
                <a:cs typeface="Consolas"/>
                <a:sym typeface="Consolas"/>
              </a:rPr>
              <a:t>])</a:t>
            </a:r>
            <a:endParaRPr b="1" sz="1050">
              <a:highlight>
                <a:srgbClr val="FFF2CC"/>
              </a:highlight>
              <a:latin typeface="Consolas"/>
              <a:ea typeface="Consolas"/>
              <a:cs typeface="Consolas"/>
              <a:sym typeface="Consolas"/>
            </a:endParaRPr>
          </a:p>
          <a:p>
            <a:pPr indent="0" lvl="0" marL="0" rtl="0" algn="l">
              <a:spcBef>
                <a:spcPts val="0"/>
              </a:spcBef>
              <a:spcAft>
                <a:spcPts val="0"/>
              </a:spcAft>
              <a:buNone/>
            </a:pPr>
            <a:r>
              <a:rPr b="1" lang="en" sz="1050">
                <a:highlight>
                  <a:srgbClr val="FFF2CC"/>
                </a:highlight>
                <a:latin typeface="Consolas"/>
                <a:ea typeface="Consolas"/>
                <a:cs typeface="Consolas"/>
                <a:sym typeface="Consolas"/>
              </a:rPr>
              <a:t>y = np.array([</a:t>
            </a:r>
            <a:r>
              <a:rPr b="1" lang="en" sz="1050">
                <a:solidFill>
                  <a:srgbClr val="FF0000"/>
                </a:solidFill>
                <a:highlight>
                  <a:srgbClr val="FFF2CC"/>
                </a:highlight>
                <a:latin typeface="Consolas"/>
                <a:ea typeface="Consolas"/>
                <a:cs typeface="Consolas"/>
                <a:sym typeface="Consolas"/>
              </a:rPr>
              <a:t>10</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20</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30</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40</a:t>
            </a:r>
            <a:r>
              <a:rPr b="1" lang="en" sz="1050">
                <a:highlight>
                  <a:srgbClr val="FFF2CC"/>
                </a:highlight>
                <a:latin typeface="Consolas"/>
                <a:ea typeface="Consolas"/>
                <a:cs typeface="Consolas"/>
                <a:sym typeface="Consolas"/>
              </a:rPr>
              <a:t>])</a:t>
            </a:r>
            <a:endParaRPr b="1" sz="1050">
              <a:highlight>
                <a:srgbClr val="FFF2CC"/>
              </a:highlight>
              <a:latin typeface="Consolas"/>
              <a:ea typeface="Consolas"/>
              <a:cs typeface="Consolas"/>
              <a:sym typeface="Consolas"/>
            </a:endParaRPr>
          </a:p>
          <a:p>
            <a:pPr indent="0" lvl="0" marL="0" rtl="0" algn="l">
              <a:spcBef>
                <a:spcPts val="0"/>
              </a:spcBef>
              <a:spcAft>
                <a:spcPts val="0"/>
              </a:spcAft>
              <a:buNone/>
            </a:pPr>
            <a:r>
              <a:t/>
            </a:r>
            <a:endParaRPr b="1" sz="1000">
              <a:highlight>
                <a:srgbClr val="FFF2CC"/>
              </a:highlight>
              <a:latin typeface="Consolas"/>
              <a:ea typeface="Consolas"/>
              <a:cs typeface="Consolas"/>
              <a:sym typeface="Consolas"/>
            </a:endParaRPr>
          </a:p>
          <a:p>
            <a:pPr indent="0" lvl="0" marL="0" rtl="0" algn="l">
              <a:spcBef>
                <a:spcPts val="0"/>
              </a:spcBef>
              <a:spcAft>
                <a:spcPts val="0"/>
              </a:spcAft>
              <a:buNone/>
            </a:pPr>
            <a:r>
              <a:rPr b="1" lang="en" sz="1050">
                <a:highlight>
                  <a:srgbClr val="FFF2CC"/>
                </a:highlight>
                <a:latin typeface="Consolas"/>
                <a:ea typeface="Consolas"/>
                <a:cs typeface="Consolas"/>
                <a:sym typeface="Consolas"/>
              </a:rPr>
              <a:t>plt.subplot(</a:t>
            </a:r>
            <a:r>
              <a:rPr b="1" lang="en" sz="1050">
                <a:solidFill>
                  <a:srgbClr val="FF0000"/>
                </a:solidFill>
                <a:highlight>
                  <a:srgbClr val="FFF2CC"/>
                </a:highlight>
                <a:latin typeface="Consolas"/>
                <a:ea typeface="Consolas"/>
                <a:cs typeface="Consolas"/>
                <a:sym typeface="Consolas"/>
              </a:rPr>
              <a:t>1</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2</a:t>
            </a:r>
            <a:r>
              <a:rPr b="1" lang="en" sz="1050">
                <a:highlight>
                  <a:srgbClr val="FFF2CC"/>
                </a:highlight>
                <a:latin typeface="Consolas"/>
                <a:ea typeface="Consolas"/>
                <a:cs typeface="Consolas"/>
                <a:sym typeface="Consolas"/>
              </a:rPr>
              <a:t>, </a:t>
            </a:r>
            <a:r>
              <a:rPr b="1" lang="en" sz="1050">
                <a:solidFill>
                  <a:srgbClr val="FF0000"/>
                </a:solidFill>
                <a:highlight>
                  <a:srgbClr val="FFF2CC"/>
                </a:highlight>
                <a:latin typeface="Consolas"/>
                <a:ea typeface="Consolas"/>
                <a:cs typeface="Consolas"/>
                <a:sym typeface="Consolas"/>
              </a:rPr>
              <a:t>2</a:t>
            </a:r>
            <a:r>
              <a:rPr b="1" lang="en" sz="1050">
                <a:highlight>
                  <a:srgbClr val="FFF2CC"/>
                </a:highlight>
                <a:latin typeface="Consolas"/>
                <a:ea typeface="Consolas"/>
                <a:cs typeface="Consolas"/>
                <a:sym typeface="Consolas"/>
              </a:rPr>
              <a:t>)</a:t>
            </a:r>
            <a:endParaRPr b="1" sz="1050">
              <a:highlight>
                <a:srgbClr val="FFF2CC"/>
              </a:highlight>
              <a:latin typeface="Consolas"/>
              <a:ea typeface="Consolas"/>
              <a:cs typeface="Consolas"/>
              <a:sym typeface="Consolas"/>
            </a:endParaRPr>
          </a:p>
          <a:p>
            <a:pPr indent="0" lvl="0" marL="0" rtl="0" algn="l">
              <a:spcBef>
                <a:spcPts val="0"/>
              </a:spcBef>
              <a:spcAft>
                <a:spcPts val="0"/>
              </a:spcAft>
              <a:buNone/>
            </a:pPr>
            <a:r>
              <a:rPr b="1" lang="en" sz="1050">
                <a:highlight>
                  <a:srgbClr val="FFF2CC"/>
                </a:highlight>
                <a:latin typeface="Consolas"/>
                <a:ea typeface="Consolas"/>
                <a:cs typeface="Consolas"/>
                <a:sym typeface="Consolas"/>
              </a:rPr>
              <a:t>plt.plot(x,y)</a:t>
            </a:r>
            <a:endParaRPr b="1" sz="1100">
              <a:highlight>
                <a:srgbClr val="FFF2CC"/>
              </a:highlight>
              <a:latin typeface="Consolas"/>
              <a:ea typeface="Consolas"/>
              <a:cs typeface="Consolas"/>
              <a:sym typeface="Consolas"/>
            </a:endParaRPr>
          </a:p>
          <a:p>
            <a:pPr indent="0" lvl="0" marL="0" rtl="0" algn="l">
              <a:spcBef>
                <a:spcPts val="0"/>
              </a:spcBef>
              <a:spcAft>
                <a:spcPts val="0"/>
              </a:spcAft>
              <a:buNone/>
            </a:pPr>
            <a:r>
              <a:rPr b="1" lang="en" sz="1150">
                <a:highlight>
                  <a:srgbClr val="FFF2CC"/>
                </a:highlight>
                <a:latin typeface="Consolas"/>
                <a:ea typeface="Consolas"/>
                <a:cs typeface="Consolas"/>
                <a:sym typeface="Consolas"/>
              </a:rPr>
              <a:t>plt.show()</a:t>
            </a:r>
            <a:endParaRPr b="1">
              <a:highlight>
                <a:srgbClr val="FFF2CC"/>
              </a:highlight>
              <a:latin typeface="Consolas"/>
              <a:ea typeface="Consolas"/>
              <a:cs typeface="Consolas"/>
              <a:sym typeface="Consolas"/>
            </a:endParaRPr>
          </a:p>
        </p:txBody>
      </p:sp>
      <p:pic>
        <p:nvPicPr>
          <p:cNvPr id="628" name="Google Shape;628;p69"/>
          <p:cNvPicPr preferRelativeResize="0"/>
          <p:nvPr/>
        </p:nvPicPr>
        <p:blipFill rotWithShape="1">
          <a:blip r:embed="rId3">
            <a:alphaModFix/>
          </a:blip>
          <a:srcRect b="4658" l="6216" r="8277" t="10169"/>
          <a:stretch/>
        </p:blipFill>
        <p:spPr>
          <a:xfrm>
            <a:off x="4662475" y="1959437"/>
            <a:ext cx="4052950" cy="3014975"/>
          </a:xfrm>
          <a:prstGeom prst="rect">
            <a:avLst/>
          </a:prstGeom>
          <a:noFill/>
          <a:ln cap="flat" cmpd="sng" w="9525">
            <a:solidFill>
              <a:schemeClr val="dk2"/>
            </a:solidFill>
            <a:prstDash val="solid"/>
            <a:round/>
            <a:headEnd len="sm" w="sm" type="none"/>
            <a:tailEnd len="sm" w="sm" type="none"/>
          </a:ln>
        </p:spPr>
      </p:pic>
      <p:sp>
        <p:nvSpPr>
          <p:cNvPr id="629" name="Google Shape;629;p69"/>
          <p:cNvSpPr txBox="1"/>
          <p:nvPr>
            <p:ph idx="1" type="body"/>
          </p:nvPr>
        </p:nvSpPr>
        <p:spPr>
          <a:xfrm>
            <a:off x="326575" y="1290600"/>
            <a:ext cx="8384100" cy="821400"/>
          </a:xfrm>
          <a:prstGeom prst="rect">
            <a:avLst/>
          </a:prstGeom>
        </p:spPr>
        <p:txBody>
          <a:bodyPr anchorCtr="0" anchor="t" bIns="68575" lIns="68575" spcFirstLastPara="1" rIns="68575" wrap="square" tIns="68575">
            <a:normAutofit lnSpcReduction="10000"/>
          </a:bodyPr>
          <a:lstStyle/>
          <a:p>
            <a:pPr indent="-298450" lvl="0" marL="457200" rtl="0" algn="l">
              <a:lnSpc>
                <a:spcPct val="115000"/>
              </a:lnSpc>
              <a:spcBef>
                <a:spcPts val="800"/>
              </a:spcBef>
              <a:spcAft>
                <a:spcPts val="0"/>
              </a:spcAft>
              <a:buSzPts val="1100"/>
              <a:buChar char="●"/>
            </a:pPr>
            <a:r>
              <a:rPr lang="en" sz="1200">
                <a:solidFill>
                  <a:srgbClr val="000000"/>
                </a:solidFill>
                <a:highlight>
                  <a:schemeClr val="lt1"/>
                </a:highlight>
              </a:rPr>
              <a:t>Display Multiple Plots: With the </a:t>
            </a:r>
            <a:r>
              <a:rPr lang="en" sz="1200">
                <a:solidFill>
                  <a:srgbClr val="DC143C"/>
                </a:solidFill>
              </a:rPr>
              <a:t>subplot()</a:t>
            </a:r>
            <a:r>
              <a:rPr lang="en" sz="1200">
                <a:solidFill>
                  <a:srgbClr val="000000"/>
                </a:solidFill>
                <a:highlight>
                  <a:schemeClr val="lt1"/>
                </a:highlight>
              </a:rPr>
              <a:t> function, you can draw multiple plots in one figure.</a:t>
            </a:r>
            <a:endParaRPr sz="1200">
              <a:solidFill>
                <a:srgbClr val="000000"/>
              </a:solidFill>
              <a:highlight>
                <a:schemeClr val="lt1"/>
              </a:highlight>
            </a:endParaRPr>
          </a:p>
          <a:p>
            <a:pPr indent="-298450" lvl="0" marL="457200" marR="25400" rtl="0" algn="just">
              <a:lnSpc>
                <a:spcPct val="115000"/>
              </a:lnSpc>
              <a:spcBef>
                <a:spcPts val="0"/>
              </a:spcBef>
              <a:spcAft>
                <a:spcPts val="0"/>
              </a:spcAft>
              <a:buSzPts val="1100"/>
              <a:buChar char="●"/>
            </a:pPr>
            <a:r>
              <a:rPr lang="en" sz="1200">
                <a:solidFill>
                  <a:srgbClr val="000000"/>
                </a:solidFill>
              </a:rPr>
              <a:t>The subplot() function returns the axes object at a given grid position. The signature of this function is −.</a:t>
            </a:r>
            <a:endParaRPr sz="1200">
              <a:solidFill>
                <a:srgbClr val="000000"/>
              </a:solidFill>
            </a:endParaRPr>
          </a:p>
          <a:p>
            <a:pPr indent="0" lvl="0" marL="25400" marR="25400" rtl="0" algn="l">
              <a:lnSpc>
                <a:spcPct val="115000"/>
              </a:lnSpc>
              <a:spcBef>
                <a:spcPts val="700"/>
              </a:spcBef>
              <a:spcAft>
                <a:spcPts val="0"/>
              </a:spcAft>
              <a:buNone/>
            </a:pPr>
            <a:r>
              <a:rPr lang="en" sz="1150">
                <a:solidFill>
                  <a:srgbClr val="000000"/>
                </a:solidFill>
                <a:highlight>
                  <a:schemeClr val="lt2"/>
                </a:highlight>
              </a:rPr>
              <a:t>      plt</a:t>
            </a:r>
            <a:r>
              <a:rPr lang="en" sz="1150">
                <a:solidFill>
                  <a:srgbClr val="666600"/>
                </a:solidFill>
                <a:highlight>
                  <a:schemeClr val="lt2"/>
                </a:highlight>
              </a:rPr>
              <a:t>.</a:t>
            </a:r>
            <a:r>
              <a:rPr lang="en" sz="1150">
                <a:solidFill>
                  <a:srgbClr val="000000"/>
                </a:solidFill>
                <a:highlight>
                  <a:schemeClr val="lt2"/>
                </a:highlight>
              </a:rPr>
              <a:t>subplot</a:t>
            </a:r>
            <a:r>
              <a:rPr lang="en" sz="1150">
                <a:solidFill>
                  <a:srgbClr val="666600"/>
                </a:solidFill>
                <a:highlight>
                  <a:schemeClr val="lt2"/>
                </a:highlight>
              </a:rPr>
              <a:t>(</a:t>
            </a:r>
            <a:r>
              <a:rPr lang="en" sz="1150">
                <a:solidFill>
                  <a:srgbClr val="000000"/>
                </a:solidFill>
                <a:highlight>
                  <a:schemeClr val="lt2"/>
                </a:highlight>
              </a:rPr>
              <a:t>subplot</a:t>
            </a:r>
            <a:r>
              <a:rPr lang="en" sz="1150">
                <a:solidFill>
                  <a:srgbClr val="666600"/>
                </a:solidFill>
                <a:highlight>
                  <a:schemeClr val="lt2"/>
                </a:highlight>
              </a:rPr>
              <a:t>(</a:t>
            </a:r>
            <a:r>
              <a:rPr lang="en" sz="1150">
                <a:solidFill>
                  <a:srgbClr val="000000"/>
                </a:solidFill>
                <a:highlight>
                  <a:schemeClr val="lt2"/>
                </a:highlight>
              </a:rPr>
              <a:t>nrows</a:t>
            </a:r>
            <a:r>
              <a:rPr lang="en" sz="1150">
                <a:solidFill>
                  <a:srgbClr val="666600"/>
                </a:solidFill>
                <a:highlight>
                  <a:schemeClr val="lt2"/>
                </a:highlight>
              </a:rPr>
              <a:t>,</a:t>
            </a:r>
            <a:r>
              <a:rPr lang="en" sz="1150">
                <a:solidFill>
                  <a:srgbClr val="000000"/>
                </a:solidFill>
                <a:highlight>
                  <a:schemeClr val="lt2"/>
                </a:highlight>
              </a:rPr>
              <a:t> ncols</a:t>
            </a:r>
            <a:r>
              <a:rPr lang="en" sz="1150">
                <a:solidFill>
                  <a:srgbClr val="666600"/>
                </a:solidFill>
                <a:highlight>
                  <a:schemeClr val="lt2"/>
                </a:highlight>
              </a:rPr>
              <a:t>,</a:t>
            </a:r>
            <a:r>
              <a:rPr lang="en" sz="1150">
                <a:solidFill>
                  <a:srgbClr val="000000"/>
                </a:solidFill>
                <a:highlight>
                  <a:schemeClr val="lt2"/>
                </a:highlight>
              </a:rPr>
              <a:t> index</a:t>
            </a:r>
            <a:r>
              <a:rPr lang="en" sz="1150">
                <a:solidFill>
                  <a:srgbClr val="666600"/>
                </a:solidFill>
                <a:highlight>
                  <a:schemeClr val="lt2"/>
                </a:highlight>
              </a:rPr>
              <a:t>)</a:t>
            </a:r>
            <a:endParaRPr sz="1200">
              <a:solidFill>
                <a:srgbClr val="000000"/>
              </a:solidFill>
              <a:highlight>
                <a:srgbClr val="FFFFFF"/>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0"/>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Matplotlib Pyplot - Multiple lines</a:t>
            </a:r>
            <a:endParaRPr/>
          </a:p>
        </p:txBody>
      </p:sp>
      <p:sp>
        <p:nvSpPr>
          <p:cNvPr id="635" name="Google Shape;635;p70"/>
          <p:cNvSpPr txBox="1"/>
          <p:nvPr>
            <p:ph idx="1" type="body"/>
          </p:nvPr>
        </p:nvSpPr>
        <p:spPr>
          <a:xfrm>
            <a:off x="523875" y="1290600"/>
            <a:ext cx="8186700" cy="730200"/>
          </a:xfrm>
          <a:prstGeom prst="rect">
            <a:avLst/>
          </a:prstGeom>
        </p:spPr>
        <p:txBody>
          <a:bodyPr anchorCtr="0" anchor="t" bIns="68575" lIns="68575" spcFirstLastPara="1" rIns="68575" wrap="square" tIns="68575">
            <a:normAutofit/>
          </a:bodyPr>
          <a:lstStyle/>
          <a:p>
            <a:pPr indent="0" lvl="0" marL="0" rtl="0" algn="l">
              <a:lnSpc>
                <a:spcPct val="115000"/>
              </a:lnSpc>
              <a:spcBef>
                <a:spcPts val="1400"/>
              </a:spcBef>
              <a:spcAft>
                <a:spcPts val="1400"/>
              </a:spcAft>
              <a:buNone/>
            </a:pPr>
            <a:r>
              <a:rPr lang="en" sz="1200">
                <a:solidFill>
                  <a:srgbClr val="404040"/>
                </a:solidFill>
                <a:highlight>
                  <a:srgbClr val="FFFFFF"/>
                </a:highlight>
              </a:rPr>
              <a:t>More than one line can be in the plot. To add another line, just call the</a:t>
            </a:r>
            <a:r>
              <a:rPr b="1" lang="en" sz="1200">
                <a:solidFill>
                  <a:srgbClr val="404040"/>
                </a:solidFill>
                <a:highlight>
                  <a:srgbClr val="FFFFFF"/>
                </a:highlight>
              </a:rPr>
              <a:t> plot(x,y) </a:t>
            </a:r>
            <a:r>
              <a:rPr lang="en" sz="1200">
                <a:solidFill>
                  <a:srgbClr val="404040"/>
                </a:solidFill>
                <a:highlight>
                  <a:srgbClr val="FFFFFF"/>
                </a:highlight>
              </a:rPr>
              <a:t>function again. In the example below, we have two different values for </a:t>
            </a:r>
            <a:r>
              <a:rPr b="1" lang="en" sz="1200">
                <a:solidFill>
                  <a:srgbClr val="404040"/>
                </a:solidFill>
                <a:highlight>
                  <a:srgbClr val="FFFFFF"/>
                </a:highlight>
              </a:rPr>
              <a:t>y</a:t>
            </a:r>
            <a:r>
              <a:rPr lang="en" sz="1200">
                <a:solidFill>
                  <a:srgbClr val="404040"/>
                </a:solidFill>
                <a:highlight>
                  <a:srgbClr val="FFFFFF"/>
                </a:highlight>
              </a:rPr>
              <a:t> (y1,y2) that are plotted onto the chart.</a:t>
            </a:r>
            <a:endParaRPr/>
          </a:p>
        </p:txBody>
      </p:sp>
      <p:sp>
        <p:nvSpPr>
          <p:cNvPr id="636" name="Google Shape;636;p70"/>
          <p:cNvSpPr txBox="1"/>
          <p:nvPr/>
        </p:nvSpPr>
        <p:spPr>
          <a:xfrm>
            <a:off x="426000" y="1838550"/>
            <a:ext cx="3494400" cy="2955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onsolas"/>
                <a:ea typeface="Consolas"/>
                <a:cs typeface="Consolas"/>
                <a:sym typeface="Consolas"/>
              </a:rPr>
              <a:t>import matplotlib.pyplot as plt</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import numpy as np</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x = np.linspace(-1, 1, 50)</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y1 = 2*x + 1</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y2 = 2**x + 1</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plt.figure(num = 3, figsize=(8, 5))</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plt.plot(x, y2)</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plt.plot(x, y1,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color='red',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linewidth=1.0,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linestyle='--'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plt.show()</a:t>
            </a:r>
            <a:endParaRPr sz="1200">
              <a:latin typeface="Consolas"/>
              <a:ea typeface="Consolas"/>
              <a:cs typeface="Consolas"/>
              <a:sym typeface="Consolas"/>
            </a:endParaRPr>
          </a:p>
        </p:txBody>
      </p:sp>
      <p:pic>
        <p:nvPicPr>
          <p:cNvPr id="637" name="Google Shape;637;p70"/>
          <p:cNvPicPr preferRelativeResize="0"/>
          <p:nvPr/>
        </p:nvPicPr>
        <p:blipFill rotWithShape="1">
          <a:blip r:embed="rId3">
            <a:alphaModFix/>
          </a:blip>
          <a:srcRect b="4849" l="25924" r="46492" t="65508"/>
          <a:stretch/>
        </p:blipFill>
        <p:spPr>
          <a:xfrm>
            <a:off x="4335525" y="2101950"/>
            <a:ext cx="3604502" cy="21788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71"/>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Matplotlib Pyplot - Scatter</a:t>
            </a:r>
            <a:endParaRPr/>
          </a:p>
        </p:txBody>
      </p:sp>
      <p:sp>
        <p:nvSpPr>
          <p:cNvPr id="643" name="Google Shape;643;p71"/>
          <p:cNvSpPr txBox="1"/>
          <p:nvPr/>
        </p:nvSpPr>
        <p:spPr>
          <a:xfrm>
            <a:off x="294400" y="2336738"/>
            <a:ext cx="5245500" cy="1593000"/>
          </a:xfrm>
          <a:prstGeom prst="rect">
            <a:avLst/>
          </a:prstGeom>
          <a:solidFill>
            <a:srgbClr val="FFF7EE"/>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rgbClr val="0000CD"/>
                </a:solidFill>
                <a:highlight>
                  <a:srgbClr val="FFF7EE"/>
                </a:highlight>
                <a:latin typeface="Consolas"/>
                <a:ea typeface="Consolas"/>
                <a:cs typeface="Consolas"/>
                <a:sym typeface="Consolas"/>
              </a:rPr>
              <a:t>import</a:t>
            </a:r>
            <a:r>
              <a:rPr b="1" lang="en" sz="1150">
                <a:highlight>
                  <a:srgbClr val="FFF7EE"/>
                </a:highlight>
                <a:latin typeface="Consolas"/>
                <a:ea typeface="Consolas"/>
                <a:cs typeface="Consolas"/>
                <a:sym typeface="Consolas"/>
              </a:rPr>
              <a:t> matplotlib.pyplot </a:t>
            </a:r>
            <a:r>
              <a:rPr b="1" lang="en" sz="1150">
                <a:solidFill>
                  <a:srgbClr val="0000CD"/>
                </a:solidFill>
                <a:highlight>
                  <a:srgbClr val="FFF7EE"/>
                </a:highlight>
                <a:latin typeface="Consolas"/>
                <a:ea typeface="Consolas"/>
                <a:cs typeface="Consolas"/>
                <a:sym typeface="Consolas"/>
              </a:rPr>
              <a:t>as</a:t>
            </a:r>
            <a:r>
              <a:rPr b="1" lang="en" sz="1150">
                <a:highlight>
                  <a:srgbClr val="FFF7EE"/>
                </a:highlight>
                <a:latin typeface="Consolas"/>
                <a:ea typeface="Consolas"/>
                <a:cs typeface="Consolas"/>
                <a:sym typeface="Consolas"/>
              </a:rPr>
              <a:t> plt</a:t>
            </a:r>
            <a:endParaRPr b="1" sz="1150">
              <a:highlight>
                <a:srgbClr val="FFF7EE"/>
              </a:highlight>
              <a:latin typeface="Consolas"/>
              <a:ea typeface="Consolas"/>
              <a:cs typeface="Consolas"/>
              <a:sym typeface="Consolas"/>
            </a:endParaRPr>
          </a:p>
          <a:p>
            <a:pPr indent="0" lvl="0" marL="0" rtl="0" algn="l">
              <a:spcBef>
                <a:spcPts val="0"/>
              </a:spcBef>
              <a:spcAft>
                <a:spcPts val="0"/>
              </a:spcAft>
              <a:buNone/>
            </a:pPr>
            <a:r>
              <a:rPr b="1" lang="en" sz="1150">
                <a:solidFill>
                  <a:srgbClr val="0000CD"/>
                </a:solidFill>
                <a:highlight>
                  <a:srgbClr val="FFF7EE"/>
                </a:highlight>
                <a:latin typeface="Consolas"/>
                <a:ea typeface="Consolas"/>
                <a:cs typeface="Consolas"/>
                <a:sym typeface="Consolas"/>
              </a:rPr>
              <a:t>import</a:t>
            </a:r>
            <a:r>
              <a:rPr b="1" lang="en" sz="1150">
                <a:highlight>
                  <a:srgbClr val="FFF7EE"/>
                </a:highlight>
                <a:latin typeface="Consolas"/>
                <a:ea typeface="Consolas"/>
                <a:cs typeface="Consolas"/>
                <a:sym typeface="Consolas"/>
              </a:rPr>
              <a:t> numpy </a:t>
            </a:r>
            <a:r>
              <a:rPr b="1" lang="en" sz="1150">
                <a:solidFill>
                  <a:srgbClr val="0000CD"/>
                </a:solidFill>
                <a:highlight>
                  <a:srgbClr val="FFF7EE"/>
                </a:highlight>
                <a:latin typeface="Consolas"/>
                <a:ea typeface="Consolas"/>
                <a:cs typeface="Consolas"/>
                <a:sym typeface="Consolas"/>
              </a:rPr>
              <a:t>as</a:t>
            </a:r>
            <a:r>
              <a:rPr b="1" lang="en" sz="1150">
                <a:highlight>
                  <a:srgbClr val="FFF7EE"/>
                </a:highlight>
                <a:latin typeface="Consolas"/>
                <a:ea typeface="Consolas"/>
                <a:cs typeface="Consolas"/>
                <a:sym typeface="Consolas"/>
              </a:rPr>
              <a:t> np</a:t>
            </a:r>
            <a:endParaRPr b="1" sz="1150">
              <a:highlight>
                <a:srgbClr val="FFF7EE"/>
              </a:highlight>
              <a:latin typeface="Consolas"/>
              <a:ea typeface="Consolas"/>
              <a:cs typeface="Consolas"/>
              <a:sym typeface="Consolas"/>
            </a:endParaRPr>
          </a:p>
          <a:p>
            <a:pPr indent="0" lvl="0" marL="0" rtl="0" algn="l">
              <a:spcBef>
                <a:spcPts val="0"/>
              </a:spcBef>
              <a:spcAft>
                <a:spcPts val="0"/>
              </a:spcAft>
              <a:buNone/>
            </a:pPr>
            <a:r>
              <a:t/>
            </a:r>
            <a:endParaRPr b="1" sz="1100">
              <a:highlight>
                <a:srgbClr val="FFF7EE"/>
              </a:highlight>
              <a:latin typeface="Consolas"/>
              <a:ea typeface="Consolas"/>
              <a:cs typeface="Consolas"/>
              <a:sym typeface="Consolas"/>
            </a:endParaRPr>
          </a:p>
          <a:p>
            <a:pPr indent="0" lvl="0" marL="0" rtl="0" algn="l">
              <a:spcBef>
                <a:spcPts val="0"/>
              </a:spcBef>
              <a:spcAft>
                <a:spcPts val="0"/>
              </a:spcAft>
              <a:buNone/>
            </a:pPr>
            <a:r>
              <a:rPr b="1" lang="en" sz="1150">
                <a:highlight>
                  <a:srgbClr val="FFF7EE"/>
                </a:highlight>
                <a:latin typeface="Consolas"/>
                <a:ea typeface="Consolas"/>
                <a:cs typeface="Consolas"/>
                <a:sym typeface="Consolas"/>
              </a:rPr>
              <a:t>x = np.array([</a:t>
            </a:r>
            <a:r>
              <a:rPr b="1" lang="en" sz="1150">
                <a:solidFill>
                  <a:srgbClr val="FF0000"/>
                </a:solidFill>
                <a:highlight>
                  <a:srgbClr val="FFF7EE"/>
                </a:highlight>
                <a:latin typeface="Consolas"/>
                <a:ea typeface="Consolas"/>
                <a:cs typeface="Consolas"/>
                <a:sym typeface="Consolas"/>
              </a:rPr>
              <a:t>5</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7</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8</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7</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2</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17</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2</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9</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4</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11</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12</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9</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6</a:t>
            </a:r>
            <a:r>
              <a:rPr b="1" lang="en" sz="1150">
                <a:highlight>
                  <a:srgbClr val="FFF7EE"/>
                </a:highlight>
                <a:latin typeface="Consolas"/>
                <a:ea typeface="Consolas"/>
                <a:cs typeface="Consolas"/>
                <a:sym typeface="Consolas"/>
              </a:rPr>
              <a:t>])</a:t>
            </a:r>
            <a:endParaRPr b="1" sz="1150">
              <a:highlight>
                <a:srgbClr val="FFF7EE"/>
              </a:highlight>
              <a:latin typeface="Consolas"/>
              <a:ea typeface="Consolas"/>
              <a:cs typeface="Consolas"/>
              <a:sym typeface="Consolas"/>
            </a:endParaRPr>
          </a:p>
          <a:p>
            <a:pPr indent="0" lvl="0" marL="0" rtl="0" algn="l">
              <a:spcBef>
                <a:spcPts val="0"/>
              </a:spcBef>
              <a:spcAft>
                <a:spcPts val="0"/>
              </a:spcAft>
              <a:buNone/>
            </a:pPr>
            <a:r>
              <a:rPr b="1" lang="en" sz="1150">
                <a:highlight>
                  <a:srgbClr val="FFF7EE"/>
                </a:highlight>
                <a:latin typeface="Consolas"/>
                <a:ea typeface="Consolas"/>
                <a:cs typeface="Consolas"/>
                <a:sym typeface="Consolas"/>
              </a:rPr>
              <a:t>y = np.array([</a:t>
            </a:r>
            <a:r>
              <a:rPr b="1" lang="en" sz="1150">
                <a:solidFill>
                  <a:srgbClr val="FF0000"/>
                </a:solidFill>
                <a:highlight>
                  <a:srgbClr val="FFF7EE"/>
                </a:highlight>
                <a:latin typeface="Consolas"/>
                <a:ea typeface="Consolas"/>
                <a:cs typeface="Consolas"/>
                <a:sym typeface="Consolas"/>
              </a:rPr>
              <a:t>99</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86</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87</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88</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111</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86</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103</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87</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94</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78</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77</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85</a:t>
            </a:r>
            <a:r>
              <a:rPr b="1" lang="en" sz="1150">
                <a:highlight>
                  <a:srgbClr val="FFF7EE"/>
                </a:highlight>
                <a:latin typeface="Consolas"/>
                <a:ea typeface="Consolas"/>
                <a:cs typeface="Consolas"/>
                <a:sym typeface="Consolas"/>
              </a:rPr>
              <a:t>,</a:t>
            </a:r>
            <a:r>
              <a:rPr b="1" lang="en" sz="1150">
                <a:solidFill>
                  <a:srgbClr val="FF0000"/>
                </a:solidFill>
                <a:highlight>
                  <a:srgbClr val="FFF7EE"/>
                </a:highlight>
                <a:latin typeface="Consolas"/>
                <a:ea typeface="Consolas"/>
                <a:cs typeface="Consolas"/>
                <a:sym typeface="Consolas"/>
              </a:rPr>
              <a:t>86</a:t>
            </a:r>
            <a:r>
              <a:rPr b="1" lang="en" sz="1150">
                <a:highlight>
                  <a:srgbClr val="FFF7EE"/>
                </a:highlight>
                <a:latin typeface="Consolas"/>
                <a:ea typeface="Consolas"/>
                <a:cs typeface="Consolas"/>
                <a:sym typeface="Consolas"/>
              </a:rPr>
              <a:t>])</a:t>
            </a:r>
            <a:endParaRPr b="1" sz="1150">
              <a:highlight>
                <a:srgbClr val="FFF7EE"/>
              </a:highlight>
              <a:latin typeface="Consolas"/>
              <a:ea typeface="Consolas"/>
              <a:cs typeface="Consolas"/>
              <a:sym typeface="Consolas"/>
            </a:endParaRPr>
          </a:p>
          <a:p>
            <a:pPr indent="0" lvl="0" marL="0" rtl="0" algn="l">
              <a:spcBef>
                <a:spcPts val="0"/>
              </a:spcBef>
              <a:spcAft>
                <a:spcPts val="0"/>
              </a:spcAft>
              <a:buNone/>
            </a:pPr>
            <a:r>
              <a:rPr b="1" lang="en" sz="1150">
                <a:highlight>
                  <a:srgbClr val="FFF7EE"/>
                </a:highlight>
                <a:latin typeface="Consolas"/>
                <a:ea typeface="Consolas"/>
                <a:cs typeface="Consolas"/>
                <a:sym typeface="Consolas"/>
              </a:rPr>
              <a:t>plt.grid()</a:t>
            </a:r>
            <a:endParaRPr b="1" sz="1100">
              <a:highlight>
                <a:srgbClr val="FFF7EE"/>
              </a:highlight>
              <a:latin typeface="Consolas"/>
              <a:ea typeface="Consolas"/>
              <a:cs typeface="Consolas"/>
              <a:sym typeface="Consolas"/>
            </a:endParaRPr>
          </a:p>
          <a:p>
            <a:pPr indent="0" lvl="0" marL="0" rtl="0" algn="l">
              <a:spcBef>
                <a:spcPts val="0"/>
              </a:spcBef>
              <a:spcAft>
                <a:spcPts val="0"/>
              </a:spcAft>
              <a:buNone/>
            </a:pPr>
            <a:r>
              <a:rPr b="1" lang="en" sz="1150">
                <a:highlight>
                  <a:srgbClr val="FFF7EE"/>
                </a:highlight>
                <a:latin typeface="Consolas"/>
                <a:ea typeface="Consolas"/>
                <a:cs typeface="Consolas"/>
                <a:sym typeface="Consolas"/>
              </a:rPr>
              <a:t>plt.scatter(x, y)</a:t>
            </a:r>
            <a:endParaRPr b="1" sz="1150">
              <a:highlight>
                <a:srgbClr val="FFF7EE"/>
              </a:highlight>
              <a:latin typeface="Consolas"/>
              <a:ea typeface="Consolas"/>
              <a:cs typeface="Consolas"/>
              <a:sym typeface="Consolas"/>
            </a:endParaRPr>
          </a:p>
          <a:p>
            <a:pPr indent="0" lvl="0" marL="0" rtl="0" algn="l">
              <a:spcBef>
                <a:spcPts val="0"/>
              </a:spcBef>
              <a:spcAft>
                <a:spcPts val="0"/>
              </a:spcAft>
              <a:buNone/>
            </a:pPr>
            <a:r>
              <a:rPr b="1" lang="en" sz="1150">
                <a:highlight>
                  <a:srgbClr val="FFF7EE"/>
                </a:highlight>
                <a:latin typeface="Consolas"/>
                <a:ea typeface="Consolas"/>
                <a:cs typeface="Consolas"/>
                <a:sym typeface="Consolas"/>
              </a:rPr>
              <a:t>plt.show()</a:t>
            </a:r>
            <a:endParaRPr b="1">
              <a:highlight>
                <a:srgbClr val="FFF7EE"/>
              </a:highlight>
              <a:latin typeface="Consolas"/>
              <a:ea typeface="Consolas"/>
              <a:cs typeface="Consolas"/>
              <a:sym typeface="Consolas"/>
            </a:endParaRPr>
          </a:p>
        </p:txBody>
      </p:sp>
      <p:pic>
        <p:nvPicPr>
          <p:cNvPr id="644" name="Google Shape;644;p71"/>
          <p:cNvPicPr preferRelativeResize="0"/>
          <p:nvPr/>
        </p:nvPicPr>
        <p:blipFill>
          <a:blip r:embed="rId3">
            <a:alphaModFix/>
          </a:blip>
          <a:stretch>
            <a:fillRect/>
          </a:stretch>
        </p:blipFill>
        <p:spPr>
          <a:xfrm>
            <a:off x="5697775" y="2336750"/>
            <a:ext cx="3277350" cy="2458013"/>
          </a:xfrm>
          <a:prstGeom prst="rect">
            <a:avLst/>
          </a:prstGeom>
          <a:noFill/>
          <a:ln cap="flat" cmpd="sng" w="9525">
            <a:solidFill>
              <a:schemeClr val="dk2"/>
            </a:solidFill>
            <a:prstDash val="solid"/>
            <a:round/>
            <a:headEnd len="sm" w="sm" type="none"/>
            <a:tailEnd len="sm" w="sm" type="none"/>
          </a:ln>
        </p:spPr>
      </p:pic>
      <p:sp>
        <p:nvSpPr>
          <p:cNvPr id="645" name="Google Shape;645;p71"/>
          <p:cNvSpPr txBox="1"/>
          <p:nvPr>
            <p:ph idx="1" type="body"/>
          </p:nvPr>
        </p:nvSpPr>
        <p:spPr>
          <a:xfrm>
            <a:off x="523875" y="1290600"/>
            <a:ext cx="8186700" cy="871200"/>
          </a:xfrm>
          <a:prstGeom prst="rect">
            <a:avLst/>
          </a:prstGeom>
        </p:spPr>
        <p:txBody>
          <a:bodyPr anchorCtr="0" anchor="t" bIns="68575" lIns="68575" spcFirstLastPara="1" rIns="68575" wrap="square" tIns="68575">
            <a:noAutofit/>
          </a:bodyPr>
          <a:lstStyle/>
          <a:p>
            <a:pPr indent="-282733" lvl="0" marL="457200" rtl="0" algn="l">
              <a:lnSpc>
                <a:spcPct val="95000"/>
              </a:lnSpc>
              <a:spcBef>
                <a:spcPts val="1400"/>
              </a:spcBef>
              <a:spcAft>
                <a:spcPts val="0"/>
              </a:spcAft>
              <a:buSzPts val="852"/>
              <a:buChar char="❑"/>
            </a:pPr>
            <a:r>
              <a:rPr lang="en" sz="1091">
                <a:solidFill>
                  <a:srgbClr val="000000"/>
                </a:solidFill>
                <a:highlight>
                  <a:schemeClr val="lt1"/>
                </a:highlight>
              </a:rPr>
              <a:t>With Pyplot, you can use the </a:t>
            </a:r>
            <a:r>
              <a:rPr lang="en" sz="1130">
                <a:solidFill>
                  <a:srgbClr val="DC143C"/>
                </a:solidFill>
                <a:highlight>
                  <a:schemeClr val="lt1"/>
                </a:highlight>
              </a:rPr>
              <a:t>scatter()</a:t>
            </a:r>
            <a:r>
              <a:rPr lang="en" sz="1091">
                <a:solidFill>
                  <a:srgbClr val="000000"/>
                </a:solidFill>
                <a:highlight>
                  <a:schemeClr val="lt1"/>
                </a:highlight>
              </a:rPr>
              <a:t> function to draw a scatter plot.</a:t>
            </a:r>
            <a:endParaRPr sz="1091">
              <a:solidFill>
                <a:srgbClr val="000000"/>
              </a:solidFill>
              <a:highlight>
                <a:schemeClr val="lt1"/>
              </a:highlight>
            </a:endParaRPr>
          </a:p>
          <a:p>
            <a:pPr indent="-282733" lvl="0" marL="457200" rtl="0" algn="l">
              <a:lnSpc>
                <a:spcPct val="95000"/>
              </a:lnSpc>
              <a:spcBef>
                <a:spcPts val="1400"/>
              </a:spcBef>
              <a:spcAft>
                <a:spcPts val="1000"/>
              </a:spcAft>
              <a:buSzPts val="852"/>
              <a:buChar char="❑"/>
            </a:pPr>
            <a:r>
              <a:rPr lang="en" sz="1091">
                <a:solidFill>
                  <a:srgbClr val="000000"/>
                </a:solidFill>
                <a:highlight>
                  <a:schemeClr val="lt1"/>
                </a:highlight>
              </a:rPr>
              <a:t>The </a:t>
            </a:r>
            <a:r>
              <a:rPr lang="en" sz="1130">
                <a:solidFill>
                  <a:srgbClr val="DC143C"/>
                </a:solidFill>
                <a:highlight>
                  <a:schemeClr val="lt1"/>
                </a:highlight>
              </a:rPr>
              <a:t>scatter()</a:t>
            </a:r>
            <a:r>
              <a:rPr lang="en" sz="1091">
                <a:solidFill>
                  <a:srgbClr val="000000"/>
                </a:solidFill>
                <a:highlight>
                  <a:schemeClr val="lt1"/>
                </a:highlight>
              </a:rPr>
              <a:t> function plots one dot for each observation. It needs two arrays of the same length, one for the values of the x-axis, and one for values on the y-axis:</a:t>
            </a:r>
            <a:endParaRPr sz="1285"/>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72"/>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SzPts val="990"/>
              <a:buNone/>
            </a:pPr>
            <a:r>
              <a:rPr lang="en"/>
              <a:t>Matplotlib Pyplot - Bars</a:t>
            </a:r>
            <a:endParaRPr/>
          </a:p>
        </p:txBody>
      </p:sp>
      <p:sp>
        <p:nvSpPr>
          <p:cNvPr id="651" name="Google Shape;651;p72"/>
          <p:cNvSpPr txBox="1"/>
          <p:nvPr/>
        </p:nvSpPr>
        <p:spPr>
          <a:xfrm>
            <a:off x="426000" y="1858350"/>
            <a:ext cx="3821700" cy="1831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0000CD"/>
                </a:solidFill>
                <a:highlight>
                  <a:srgbClr val="FFFFFF"/>
                </a:highlight>
                <a:latin typeface="Consolas"/>
                <a:ea typeface="Consolas"/>
                <a:cs typeface="Consolas"/>
                <a:sym typeface="Consolas"/>
              </a:rPr>
              <a:t>import</a:t>
            </a:r>
            <a:r>
              <a:rPr b="1" lang="en" sz="1350">
                <a:highlight>
                  <a:srgbClr val="FFFFFF"/>
                </a:highlight>
                <a:latin typeface="Consolas"/>
                <a:ea typeface="Consolas"/>
                <a:cs typeface="Consolas"/>
                <a:sym typeface="Consolas"/>
              </a:rPr>
              <a:t> matplotlib.pyplot </a:t>
            </a:r>
            <a:r>
              <a:rPr b="1" lang="en" sz="1350">
                <a:solidFill>
                  <a:srgbClr val="0000CD"/>
                </a:solidFill>
                <a:highlight>
                  <a:srgbClr val="FFFFFF"/>
                </a:highlight>
                <a:latin typeface="Consolas"/>
                <a:ea typeface="Consolas"/>
                <a:cs typeface="Consolas"/>
                <a:sym typeface="Consolas"/>
              </a:rPr>
              <a:t>as</a:t>
            </a:r>
            <a:r>
              <a:rPr b="1" lang="en" sz="1350">
                <a:highlight>
                  <a:srgbClr val="FFFFFF"/>
                </a:highlight>
                <a:latin typeface="Consolas"/>
                <a:ea typeface="Consolas"/>
                <a:cs typeface="Consolas"/>
                <a:sym typeface="Consolas"/>
              </a:rPr>
              <a:t> plt</a:t>
            </a:r>
            <a:endParaRPr b="1" sz="1350">
              <a:highlight>
                <a:srgbClr val="FFFFFF"/>
              </a:highlight>
              <a:latin typeface="Consolas"/>
              <a:ea typeface="Consolas"/>
              <a:cs typeface="Consolas"/>
              <a:sym typeface="Consolas"/>
            </a:endParaRPr>
          </a:p>
          <a:p>
            <a:pPr indent="0" lvl="0" marL="0" rtl="0" algn="l">
              <a:spcBef>
                <a:spcPts val="0"/>
              </a:spcBef>
              <a:spcAft>
                <a:spcPts val="0"/>
              </a:spcAft>
              <a:buNone/>
            </a:pPr>
            <a:r>
              <a:rPr b="1" lang="en" sz="1350">
                <a:solidFill>
                  <a:srgbClr val="0000CD"/>
                </a:solidFill>
                <a:highlight>
                  <a:srgbClr val="FFFFFF"/>
                </a:highlight>
                <a:latin typeface="Consolas"/>
                <a:ea typeface="Consolas"/>
                <a:cs typeface="Consolas"/>
                <a:sym typeface="Consolas"/>
              </a:rPr>
              <a:t>import</a:t>
            </a:r>
            <a:r>
              <a:rPr b="1" lang="en" sz="1350">
                <a:highlight>
                  <a:srgbClr val="FFFFFF"/>
                </a:highlight>
                <a:latin typeface="Consolas"/>
                <a:ea typeface="Consolas"/>
                <a:cs typeface="Consolas"/>
                <a:sym typeface="Consolas"/>
              </a:rPr>
              <a:t> numpy </a:t>
            </a:r>
            <a:r>
              <a:rPr b="1" lang="en" sz="1350">
                <a:solidFill>
                  <a:srgbClr val="0000CD"/>
                </a:solidFill>
                <a:highlight>
                  <a:srgbClr val="FFFFFF"/>
                </a:highlight>
                <a:latin typeface="Consolas"/>
                <a:ea typeface="Consolas"/>
                <a:cs typeface="Consolas"/>
                <a:sym typeface="Consolas"/>
              </a:rPr>
              <a:t>as</a:t>
            </a:r>
            <a:r>
              <a:rPr b="1" lang="en" sz="1350">
                <a:highlight>
                  <a:srgbClr val="FFFFFF"/>
                </a:highlight>
                <a:latin typeface="Consolas"/>
                <a:ea typeface="Consolas"/>
                <a:cs typeface="Consolas"/>
                <a:sym typeface="Consolas"/>
              </a:rPr>
              <a:t> np</a:t>
            </a:r>
            <a:endParaRPr b="1" sz="1350">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300">
              <a:latin typeface="Consolas"/>
              <a:ea typeface="Consolas"/>
              <a:cs typeface="Consolas"/>
              <a:sym typeface="Consolas"/>
            </a:endParaRPr>
          </a:p>
          <a:p>
            <a:pPr indent="0" lvl="0" marL="0" rtl="0" algn="l">
              <a:spcBef>
                <a:spcPts val="0"/>
              </a:spcBef>
              <a:spcAft>
                <a:spcPts val="0"/>
              </a:spcAft>
              <a:buNone/>
            </a:pPr>
            <a:r>
              <a:rPr b="1" lang="en" sz="1350">
                <a:highlight>
                  <a:srgbClr val="FFFFFF"/>
                </a:highlight>
                <a:latin typeface="Consolas"/>
                <a:ea typeface="Consolas"/>
                <a:cs typeface="Consolas"/>
                <a:sym typeface="Consolas"/>
              </a:rPr>
              <a:t>x = np.array([</a:t>
            </a:r>
            <a:r>
              <a:rPr b="1" lang="en" sz="1350">
                <a:solidFill>
                  <a:srgbClr val="A52A2A"/>
                </a:solidFill>
                <a:highlight>
                  <a:srgbClr val="FFFFFF"/>
                </a:highlight>
                <a:latin typeface="Consolas"/>
                <a:ea typeface="Consolas"/>
                <a:cs typeface="Consolas"/>
                <a:sym typeface="Consolas"/>
              </a:rPr>
              <a:t>"A"</a:t>
            </a:r>
            <a:r>
              <a:rPr b="1" lang="en" sz="1350">
                <a:highlight>
                  <a:srgbClr val="FFFFFF"/>
                </a:highlight>
                <a:latin typeface="Consolas"/>
                <a:ea typeface="Consolas"/>
                <a:cs typeface="Consolas"/>
                <a:sym typeface="Consolas"/>
              </a:rPr>
              <a:t>, </a:t>
            </a:r>
            <a:r>
              <a:rPr b="1" lang="en" sz="1350">
                <a:solidFill>
                  <a:srgbClr val="A52A2A"/>
                </a:solidFill>
                <a:highlight>
                  <a:srgbClr val="FFFFFF"/>
                </a:highlight>
                <a:latin typeface="Consolas"/>
                <a:ea typeface="Consolas"/>
                <a:cs typeface="Consolas"/>
                <a:sym typeface="Consolas"/>
              </a:rPr>
              <a:t>"B"</a:t>
            </a:r>
            <a:r>
              <a:rPr b="1" lang="en" sz="1350">
                <a:highlight>
                  <a:srgbClr val="FFFFFF"/>
                </a:highlight>
                <a:latin typeface="Consolas"/>
                <a:ea typeface="Consolas"/>
                <a:cs typeface="Consolas"/>
                <a:sym typeface="Consolas"/>
              </a:rPr>
              <a:t>, </a:t>
            </a:r>
            <a:r>
              <a:rPr b="1" lang="en" sz="1350">
                <a:solidFill>
                  <a:srgbClr val="A52A2A"/>
                </a:solidFill>
                <a:highlight>
                  <a:srgbClr val="FFFFFF"/>
                </a:highlight>
                <a:latin typeface="Consolas"/>
                <a:ea typeface="Consolas"/>
                <a:cs typeface="Consolas"/>
                <a:sym typeface="Consolas"/>
              </a:rPr>
              <a:t>"C"</a:t>
            </a:r>
            <a:r>
              <a:rPr b="1" lang="en" sz="1350">
                <a:highlight>
                  <a:srgbClr val="FFFFFF"/>
                </a:highlight>
                <a:latin typeface="Consolas"/>
                <a:ea typeface="Consolas"/>
                <a:cs typeface="Consolas"/>
                <a:sym typeface="Consolas"/>
              </a:rPr>
              <a:t>, </a:t>
            </a:r>
            <a:r>
              <a:rPr b="1" lang="en" sz="1350">
                <a:solidFill>
                  <a:srgbClr val="A52A2A"/>
                </a:solidFill>
                <a:highlight>
                  <a:srgbClr val="FFFFFF"/>
                </a:highlight>
                <a:latin typeface="Consolas"/>
                <a:ea typeface="Consolas"/>
                <a:cs typeface="Consolas"/>
                <a:sym typeface="Consolas"/>
              </a:rPr>
              <a:t>"D"</a:t>
            </a:r>
            <a:r>
              <a:rPr b="1" lang="en" sz="1350">
                <a:highlight>
                  <a:srgbClr val="FFFFFF"/>
                </a:highlight>
                <a:latin typeface="Consolas"/>
                <a:ea typeface="Consolas"/>
                <a:cs typeface="Consolas"/>
                <a:sym typeface="Consolas"/>
              </a:rPr>
              <a:t>])</a:t>
            </a:r>
            <a:endParaRPr b="1" sz="1350">
              <a:highlight>
                <a:srgbClr val="FFFFFF"/>
              </a:highlight>
              <a:latin typeface="Consolas"/>
              <a:ea typeface="Consolas"/>
              <a:cs typeface="Consolas"/>
              <a:sym typeface="Consolas"/>
            </a:endParaRPr>
          </a:p>
          <a:p>
            <a:pPr indent="0" lvl="0" marL="0" rtl="0" algn="l">
              <a:spcBef>
                <a:spcPts val="0"/>
              </a:spcBef>
              <a:spcAft>
                <a:spcPts val="0"/>
              </a:spcAft>
              <a:buNone/>
            </a:pPr>
            <a:r>
              <a:rPr b="1" lang="en" sz="1350">
                <a:highlight>
                  <a:srgbClr val="FFFFFF"/>
                </a:highlight>
                <a:latin typeface="Consolas"/>
                <a:ea typeface="Consolas"/>
                <a:cs typeface="Consolas"/>
                <a:sym typeface="Consolas"/>
              </a:rPr>
              <a:t>y = np.array([</a:t>
            </a:r>
            <a:r>
              <a:rPr b="1" lang="en" sz="1350">
                <a:solidFill>
                  <a:srgbClr val="FF0000"/>
                </a:solidFill>
                <a:highlight>
                  <a:srgbClr val="FFFFFF"/>
                </a:highlight>
                <a:latin typeface="Consolas"/>
                <a:ea typeface="Consolas"/>
                <a:cs typeface="Consolas"/>
                <a:sym typeface="Consolas"/>
              </a:rPr>
              <a:t>3</a:t>
            </a:r>
            <a:r>
              <a:rPr b="1" lang="en" sz="1350">
                <a:highlight>
                  <a:srgbClr val="FFFFFF"/>
                </a:highlight>
                <a:latin typeface="Consolas"/>
                <a:ea typeface="Consolas"/>
                <a:cs typeface="Consolas"/>
                <a:sym typeface="Consolas"/>
              </a:rPr>
              <a:t>, </a:t>
            </a:r>
            <a:r>
              <a:rPr b="1" lang="en" sz="1350">
                <a:solidFill>
                  <a:srgbClr val="FF0000"/>
                </a:solidFill>
                <a:highlight>
                  <a:srgbClr val="FFFFFF"/>
                </a:highlight>
                <a:latin typeface="Consolas"/>
                <a:ea typeface="Consolas"/>
                <a:cs typeface="Consolas"/>
                <a:sym typeface="Consolas"/>
              </a:rPr>
              <a:t>8</a:t>
            </a:r>
            <a:r>
              <a:rPr b="1" lang="en" sz="1350">
                <a:highlight>
                  <a:srgbClr val="FFFFFF"/>
                </a:highlight>
                <a:latin typeface="Consolas"/>
                <a:ea typeface="Consolas"/>
                <a:cs typeface="Consolas"/>
                <a:sym typeface="Consolas"/>
              </a:rPr>
              <a:t>, </a:t>
            </a:r>
            <a:r>
              <a:rPr b="1" lang="en" sz="1350">
                <a:solidFill>
                  <a:srgbClr val="FF0000"/>
                </a:solidFill>
                <a:highlight>
                  <a:srgbClr val="FFFFFF"/>
                </a:highlight>
                <a:latin typeface="Consolas"/>
                <a:ea typeface="Consolas"/>
                <a:cs typeface="Consolas"/>
                <a:sym typeface="Consolas"/>
              </a:rPr>
              <a:t>1</a:t>
            </a:r>
            <a:r>
              <a:rPr b="1" lang="en" sz="1350">
                <a:highlight>
                  <a:srgbClr val="FFFFFF"/>
                </a:highlight>
                <a:latin typeface="Consolas"/>
                <a:ea typeface="Consolas"/>
                <a:cs typeface="Consolas"/>
                <a:sym typeface="Consolas"/>
              </a:rPr>
              <a:t>, </a:t>
            </a:r>
            <a:r>
              <a:rPr b="1" lang="en" sz="1350">
                <a:solidFill>
                  <a:srgbClr val="FF0000"/>
                </a:solidFill>
                <a:highlight>
                  <a:srgbClr val="FFFFFF"/>
                </a:highlight>
                <a:latin typeface="Consolas"/>
                <a:ea typeface="Consolas"/>
                <a:cs typeface="Consolas"/>
                <a:sym typeface="Consolas"/>
              </a:rPr>
              <a:t>10</a:t>
            </a:r>
            <a:r>
              <a:rPr b="1" lang="en" sz="1350">
                <a:highlight>
                  <a:srgbClr val="FFFFFF"/>
                </a:highlight>
                <a:latin typeface="Consolas"/>
                <a:ea typeface="Consolas"/>
                <a:cs typeface="Consolas"/>
                <a:sym typeface="Consolas"/>
              </a:rPr>
              <a:t>])</a:t>
            </a:r>
            <a:endParaRPr b="1" sz="1350">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300">
              <a:latin typeface="Consolas"/>
              <a:ea typeface="Consolas"/>
              <a:cs typeface="Consolas"/>
              <a:sym typeface="Consolas"/>
            </a:endParaRPr>
          </a:p>
          <a:p>
            <a:pPr indent="0" lvl="0" marL="0" rtl="0" algn="l">
              <a:spcBef>
                <a:spcPts val="0"/>
              </a:spcBef>
              <a:spcAft>
                <a:spcPts val="0"/>
              </a:spcAft>
              <a:buNone/>
            </a:pPr>
            <a:r>
              <a:rPr b="1" lang="en" sz="1350">
                <a:highlight>
                  <a:srgbClr val="FFFFFF"/>
                </a:highlight>
                <a:latin typeface="Consolas"/>
                <a:ea typeface="Consolas"/>
                <a:cs typeface="Consolas"/>
                <a:sym typeface="Consolas"/>
              </a:rPr>
              <a:t>plt.bar(x,y)</a:t>
            </a:r>
            <a:endParaRPr b="1" sz="1350">
              <a:highlight>
                <a:srgbClr val="FFFFFF"/>
              </a:highlight>
              <a:latin typeface="Consolas"/>
              <a:ea typeface="Consolas"/>
              <a:cs typeface="Consolas"/>
              <a:sym typeface="Consolas"/>
            </a:endParaRPr>
          </a:p>
          <a:p>
            <a:pPr indent="0" lvl="0" marL="0" rtl="0" algn="l">
              <a:spcBef>
                <a:spcPts val="0"/>
              </a:spcBef>
              <a:spcAft>
                <a:spcPts val="0"/>
              </a:spcAft>
              <a:buNone/>
            </a:pPr>
            <a:r>
              <a:rPr b="1" lang="en" sz="1350">
                <a:highlight>
                  <a:srgbClr val="FFFFFF"/>
                </a:highlight>
                <a:latin typeface="Consolas"/>
                <a:ea typeface="Consolas"/>
                <a:cs typeface="Consolas"/>
                <a:sym typeface="Consolas"/>
              </a:rPr>
              <a:t>plt.show()</a:t>
            </a:r>
            <a:endParaRPr b="1" sz="1600">
              <a:latin typeface="Consolas"/>
              <a:ea typeface="Consolas"/>
              <a:cs typeface="Consolas"/>
              <a:sym typeface="Consolas"/>
            </a:endParaRPr>
          </a:p>
        </p:txBody>
      </p:sp>
      <p:pic>
        <p:nvPicPr>
          <p:cNvPr id="652" name="Google Shape;652;p72"/>
          <p:cNvPicPr preferRelativeResize="0"/>
          <p:nvPr/>
        </p:nvPicPr>
        <p:blipFill>
          <a:blip r:embed="rId3">
            <a:alphaModFix/>
          </a:blip>
          <a:stretch>
            <a:fillRect/>
          </a:stretch>
        </p:blipFill>
        <p:spPr>
          <a:xfrm>
            <a:off x="4443525" y="1645525"/>
            <a:ext cx="4267050" cy="3186953"/>
          </a:xfrm>
          <a:prstGeom prst="rect">
            <a:avLst/>
          </a:prstGeom>
          <a:noFill/>
          <a:ln cap="flat" cmpd="sng" w="9525">
            <a:solidFill>
              <a:schemeClr val="dk2"/>
            </a:solidFill>
            <a:prstDash val="solid"/>
            <a:round/>
            <a:headEnd len="sm" w="sm" type="none"/>
            <a:tailEnd len="sm" w="sm" type="none"/>
          </a:ln>
        </p:spPr>
      </p:pic>
      <p:sp>
        <p:nvSpPr>
          <p:cNvPr id="653" name="Google Shape;653;p72"/>
          <p:cNvSpPr txBox="1"/>
          <p:nvPr>
            <p:ph idx="1" type="body"/>
          </p:nvPr>
        </p:nvSpPr>
        <p:spPr>
          <a:xfrm>
            <a:off x="523875" y="1290600"/>
            <a:ext cx="8186700" cy="4617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 sz="1550">
                <a:solidFill>
                  <a:srgbClr val="000000"/>
                </a:solidFill>
                <a:highlight>
                  <a:schemeClr val="lt1"/>
                </a:highlight>
              </a:rPr>
              <a:t>With Pyplot, you can use the </a:t>
            </a:r>
            <a:r>
              <a:rPr lang="en" sz="1600">
                <a:solidFill>
                  <a:srgbClr val="DC143C"/>
                </a:solidFill>
              </a:rPr>
              <a:t>bar()</a:t>
            </a:r>
            <a:r>
              <a:rPr lang="en" sz="1550">
                <a:solidFill>
                  <a:srgbClr val="000000"/>
                </a:solidFill>
                <a:highlight>
                  <a:schemeClr val="lt1"/>
                </a:highlight>
              </a:rPr>
              <a:t> function to draw bar graphs:</a:t>
            </a:r>
            <a:endParaRPr sz="1550">
              <a:solidFill>
                <a:srgbClr val="000000"/>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3"/>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Matplotlib Bars - </a:t>
            </a:r>
            <a:r>
              <a:rPr lang="en"/>
              <a:t>Plot color</a:t>
            </a:r>
            <a:endParaRPr/>
          </a:p>
        </p:txBody>
      </p:sp>
      <p:sp>
        <p:nvSpPr>
          <p:cNvPr id="659" name="Google Shape;659;p73"/>
          <p:cNvSpPr txBox="1"/>
          <p:nvPr>
            <p:ph idx="1" type="body"/>
          </p:nvPr>
        </p:nvSpPr>
        <p:spPr>
          <a:xfrm>
            <a:off x="523875" y="1290600"/>
            <a:ext cx="8186700" cy="892500"/>
          </a:xfrm>
          <a:prstGeom prst="rect">
            <a:avLst/>
          </a:prstGeom>
        </p:spPr>
        <p:txBody>
          <a:bodyPr anchorCtr="0" anchor="t" bIns="68575" lIns="68575" spcFirstLastPara="1" rIns="68575" wrap="square" tIns="68575">
            <a:normAutofit/>
          </a:bodyPr>
          <a:lstStyle/>
          <a:p>
            <a:pPr indent="-298450" lvl="0" marL="457200" rtl="0" algn="l">
              <a:spcBef>
                <a:spcPts val="800"/>
              </a:spcBef>
              <a:spcAft>
                <a:spcPts val="0"/>
              </a:spcAft>
              <a:buSzPts val="1100"/>
              <a:buChar char="❑"/>
            </a:pPr>
            <a:r>
              <a:rPr lang="en"/>
              <a:t>You can change the color of the bar chart. To do that, just add the color parameter.</a:t>
            </a:r>
            <a:endParaRPr/>
          </a:p>
          <a:p>
            <a:pPr indent="-298450" lvl="0" marL="457200" rtl="0" algn="l">
              <a:spcBef>
                <a:spcPts val="0"/>
              </a:spcBef>
              <a:spcAft>
                <a:spcPts val="0"/>
              </a:spcAft>
              <a:buSzPts val="1100"/>
              <a:buChar char="❑"/>
            </a:pPr>
            <a:r>
              <a:rPr lang="en"/>
              <a:t>The parameter can be set to an English color definition like ‘red.</a:t>
            </a:r>
            <a:endParaRPr/>
          </a:p>
        </p:txBody>
      </p:sp>
      <p:sp>
        <p:nvSpPr>
          <p:cNvPr id="660" name="Google Shape;660;p73"/>
          <p:cNvSpPr txBox="1"/>
          <p:nvPr/>
        </p:nvSpPr>
        <p:spPr>
          <a:xfrm>
            <a:off x="426000" y="2085750"/>
            <a:ext cx="4324800" cy="2244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152400" marR="152400" rtl="0" algn="l">
              <a:lnSpc>
                <a:spcPct val="145000"/>
              </a:lnSpc>
              <a:spcBef>
                <a:spcPts val="0"/>
              </a:spcBef>
              <a:spcAft>
                <a:spcPts val="0"/>
              </a:spcAft>
              <a:buNone/>
            </a:pPr>
            <a:r>
              <a:rPr b="1" lang="en" sz="1200">
                <a:solidFill>
                  <a:srgbClr val="859900"/>
                </a:solidFill>
                <a:highlight>
                  <a:srgbClr val="FAFAFA"/>
                </a:highlight>
                <a:latin typeface="Consolas"/>
                <a:ea typeface="Consolas"/>
                <a:cs typeface="Consolas"/>
                <a:sym typeface="Consolas"/>
              </a:rPr>
              <a:t>import</a:t>
            </a:r>
            <a:r>
              <a:rPr b="1" lang="en" sz="1200">
                <a:solidFill>
                  <a:srgbClr val="666666"/>
                </a:solidFill>
                <a:highlight>
                  <a:srgbClr val="FAFAFA"/>
                </a:highlight>
                <a:latin typeface="Consolas"/>
                <a:ea typeface="Consolas"/>
                <a:cs typeface="Consolas"/>
                <a:sym typeface="Consolas"/>
              </a:rPr>
              <a:t> numpy </a:t>
            </a:r>
            <a:r>
              <a:rPr b="1" lang="en" sz="1200">
                <a:solidFill>
                  <a:srgbClr val="859900"/>
                </a:solidFill>
                <a:highlight>
                  <a:srgbClr val="FAFAFA"/>
                </a:highlight>
                <a:latin typeface="Consolas"/>
                <a:ea typeface="Consolas"/>
                <a:cs typeface="Consolas"/>
                <a:sym typeface="Consolas"/>
              </a:rPr>
              <a:t>as</a:t>
            </a:r>
            <a:r>
              <a:rPr b="1" lang="en" sz="1200">
                <a:solidFill>
                  <a:srgbClr val="666666"/>
                </a:solidFill>
                <a:highlight>
                  <a:srgbClr val="FAFAFA"/>
                </a:highlight>
                <a:latin typeface="Consolas"/>
                <a:ea typeface="Consolas"/>
                <a:cs typeface="Consolas"/>
                <a:sym typeface="Consolas"/>
              </a:rPr>
              <a:t> np</a:t>
            </a:r>
            <a:endParaRPr b="1" sz="1200">
              <a:solidFill>
                <a:srgbClr val="666666"/>
              </a:solidFill>
              <a:highlight>
                <a:srgbClr val="FAFA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b="1" lang="en" sz="1200">
                <a:solidFill>
                  <a:srgbClr val="859900"/>
                </a:solidFill>
                <a:highlight>
                  <a:srgbClr val="FAFAFA"/>
                </a:highlight>
                <a:latin typeface="Consolas"/>
                <a:ea typeface="Consolas"/>
                <a:cs typeface="Consolas"/>
                <a:sym typeface="Consolas"/>
              </a:rPr>
              <a:t>import</a:t>
            </a:r>
            <a:r>
              <a:rPr b="1" lang="en" sz="1200">
                <a:solidFill>
                  <a:srgbClr val="666666"/>
                </a:solidFill>
                <a:highlight>
                  <a:srgbClr val="FAFAFA"/>
                </a:highlight>
                <a:latin typeface="Consolas"/>
                <a:ea typeface="Consolas"/>
                <a:cs typeface="Consolas"/>
                <a:sym typeface="Consolas"/>
              </a:rPr>
              <a:t> pandas </a:t>
            </a:r>
            <a:r>
              <a:rPr b="1" lang="en" sz="1200">
                <a:solidFill>
                  <a:srgbClr val="859900"/>
                </a:solidFill>
                <a:highlight>
                  <a:srgbClr val="FAFAFA"/>
                </a:highlight>
                <a:latin typeface="Consolas"/>
                <a:ea typeface="Consolas"/>
                <a:cs typeface="Consolas"/>
                <a:sym typeface="Consolas"/>
              </a:rPr>
              <a:t>as</a:t>
            </a:r>
            <a:r>
              <a:rPr b="1" lang="en" sz="1200">
                <a:solidFill>
                  <a:srgbClr val="666666"/>
                </a:solidFill>
                <a:highlight>
                  <a:srgbClr val="FAFAFA"/>
                </a:highlight>
                <a:latin typeface="Consolas"/>
                <a:ea typeface="Consolas"/>
                <a:cs typeface="Consolas"/>
                <a:sym typeface="Consolas"/>
              </a:rPr>
              <a:t> pd</a:t>
            </a:r>
            <a:endParaRPr b="1" sz="1200">
              <a:solidFill>
                <a:srgbClr val="666666"/>
              </a:solidFill>
              <a:highlight>
                <a:srgbClr val="FAFA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b="1" lang="en" sz="1200">
                <a:solidFill>
                  <a:srgbClr val="859900"/>
                </a:solidFill>
                <a:highlight>
                  <a:srgbClr val="FAFAFA"/>
                </a:highlight>
                <a:latin typeface="Consolas"/>
                <a:ea typeface="Consolas"/>
                <a:cs typeface="Consolas"/>
                <a:sym typeface="Consolas"/>
              </a:rPr>
              <a:t>from</a:t>
            </a:r>
            <a:r>
              <a:rPr b="1" lang="en" sz="1200">
                <a:solidFill>
                  <a:srgbClr val="666666"/>
                </a:solidFill>
                <a:highlight>
                  <a:srgbClr val="FAFAFA"/>
                </a:highlight>
                <a:latin typeface="Consolas"/>
                <a:ea typeface="Consolas"/>
                <a:cs typeface="Consolas"/>
                <a:sym typeface="Consolas"/>
              </a:rPr>
              <a:t> pandas </a:t>
            </a:r>
            <a:r>
              <a:rPr b="1" lang="en" sz="1200">
                <a:solidFill>
                  <a:srgbClr val="859900"/>
                </a:solidFill>
                <a:highlight>
                  <a:srgbClr val="FAFAFA"/>
                </a:highlight>
                <a:latin typeface="Consolas"/>
                <a:ea typeface="Consolas"/>
                <a:cs typeface="Consolas"/>
                <a:sym typeface="Consolas"/>
              </a:rPr>
              <a:t>import</a:t>
            </a:r>
            <a:r>
              <a:rPr b="1" lang="en" sz="1200">
                <a:solidFill>
                  <a:srgbClr val="666666"/>
                </a:solidFill>
                <a:highlight>
                  <a:srgbClr val="FAFAFA"/>
                </a:highlight>
                <a:latin typeface="Consolas"/>
                <a:ea typeface="Consolas"/>
                <a:cs typeface="Consolas"/>
                <a:sym typeface="Consolas"/>
              </a:rPr>
              <a:t> DataFrame</a:t>
            </a:r>
            <a:endParaRPr b="1" sz="1200">
              <a:solidFill>
                <a:srgbClr val="666666"/>
              </a:solidFill>
              <a:highlight>
                <a:srgbClr val="FAFA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b="1" lang="en" sz="1200">
                <a:solidFill>
                  <a:srgbClr val="859900"/>
                </a:solidFill>
                <a:highlight>
                  <a:srgbClr val="FAFAFA"/>
                </a:highlight>
                <a:latin typeface="Consolas"/>
                <a:ea typeface="Consolas"/>
                <a:cs typeface="Consolas"/>
                <a:sym typeface="Consolas"/>
              </a:rPr>
              <a:t>import</a:t>
            </a:r>
            <a:r>
              <a:rPr b="1" lang="en" sz="1200">
                <a:solidFill>
                  <a:srgbClr val="666666"/>
                </a:solidFill>
                <a:highlight>
                  <a:srgbClr val="FAFAFA"/>
                </a:highlight>
                <a:latin typeface="Consolas"/>
                <a:ea typeface="Consolas"/>
                <a:cs typeface="Consolas"/>
                <a:sym typeface="Consolas"/>
              </a:rPr>
              <a:t> matplotlib.pyplot </a:t>
            </a:r>
            <a:r>
              <a:rPr b="1" lang="en" sz="1200">
                <a:solidFill>
                  <a:srgbClr val="859900"/>
                </a:solidFill>
                <a:highlight>
                  <a:srgbClr val="FAFAFA"/>
                </a:highlight>
                <a:latin typeface="Consolas"/>
                <a:ea typeface="Consolas"/>
                <a:cs typeface="Consolas"/>
                <a:sym typeface="Consolas"/>
              </a:rPr>
              <a:t>as</a:t>
            </a:r>
            <a:r>
              <a:rPr b="1" lang="en" sz="1200">
                <a:solidFill>
                  <a:srgbClr val="666666"/>
                </a:solidFill>
                <a:highlight>
                  <a:srgbClr val="FAFAFA"/>
                </a:highlight>
                <a:latin typeface="Consolas"/>
                <a:ea typeface="Consolas"/>
                <a:cs typeface="Consolas"/>
                <a:sym typeface="Consolas"/>
              </a:rPr>
              <a:t> plt</a:t>
            </a:r>
            <a:endParaRPr b="1" sz="1200">
              <a:solidFill>
                <a:srgbClr val="666666"/>
              </a:solidFill>
              <a:highlight>
                <a:srgbClr val="FAFAFA"/>
              </a:highlight>
              <a:latin typeface="Consolas"/>
              <a:ea typeface="Consolas"/>
              <a:cs typeface="Consolas"/>
              <a:sym typeface="Consolas"/>
            </a:endParaRPr>
          </a:p>
          <a:p>
            <a:pPr indent="0" lvl="0" marL="152400" marR="152400" rtl="0" algn="l">
              <a:lnSpc>
                <a:spcPct val="145000"/>
              </a:lnSpc>
              <a:spcBef>
                <a:spcPts val="0"/>
              </a:spcBef>
              <a:spcAft>
                <a:spcPts val="0"/>
              </a:spcAft>
              <a:buNone/>
            </a:pPr>
            <a:r>
              <a:t/>
            </a:r>
            <a:endParaRPr b="1" sz="1200">
              <a:solidFill>
                <a:srgbClr val="666666"/>
              </a:solidFill>
              <a:highlight>
                <a:srgbClr val="FAFA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b="1" lang="en" sz="1200">
                <a:solidFill>
                  <a:srgbClr val="666666"/>
                </a:solidFill>
                <a:highlight>
                  <a:srgbClr val="FAFAFA"/>
                </a:highlight>
                <a:latin typeface="Consolas"/>
                <a:ea typeface="Consolas"/>
                <a:cs typeface="Consolas"/>
                <a:sym typeface="Consolas"/>
              </a:rPr>
              <a:t>data = [</a:t>
            </a:r>
            <a:r>
              <a:rPr b="1" lang="en" sz="1200">
                <a:solidFill>
                  <a:srgbClr val="2AA198"/>
                </a:solidFill>
                <a:highlight>
                  <a:srgbClr val="FAFAFA"/>
                </a:highlight>
                <a:latin typeface="Consolas"/>
                <a:ea typeface="Consolas"/>
                <a:cs typeface="Consolas"/>
                <a:sym typeface="Consolas"/>
              </a:rPr>
              <a:t>23</a:t>
            </a:r>
            <a:r>
              <a:rPr b="1" lang="en" sz="1200">
                <a:solidFill>
                  <a:srgbClr val="666666"/>
                </a:solidFill>
                <a:highlight>
                  <a:srgbClr val="FAFAFA"/>
                </a:highlight>
                <a:latin typeface="Consolas"/>
                <a:ea typeface="Consolas"/>
                <a:cs typeface="Consolas"/>
                <a:sym typeface="Consolas"/>
              </a:rPr>
              <a:t>, </a:t>
            </a:r>
            <a:r>
              <a:rPr b="1" lang="en" sz="1200">
                <a:solidFill>
                  <a:srgbClr val="2AA198"/>
                </a:solidFill>
                <a:highlight>
                  <a:srgbClr val="FAFAFA"/>
                </a:highlight>
                <a:latin typeface="Consolas"/>
                <a:ea typeface="Consolas"/>
                <a:cs typeface="Consolas"/>
                <a:sym typeface="Consolas"/>
              </a:rPr>
              <a:t>45</a:t>
            </a:r>
            <a:r>
              <a:rPr b="1" lang="en" sz="1200">
                <a:solidFill>
                  <a:srgbClr val="666666"/>
                </a:solidFill>
                <a:highlight>
                  <a:srgbClr val="FAFAFA"/>
                </a:highlight>
                <a:latin typeface="Consolas"/>
                <a:ea typeface="Consolas"/>
                <a:cs typeface="Consolas"/>
                <a:sym typeface="Consolas"/>
              </a:rPr>
              <a:t>, </a:t>
            </a:r>
            <a:r>
              <a:rPr b="1" lang="en" sz="1200">
                <a:solidFill>
                  <a:srgbClr val="2AA198"/>
                </a:solidFill>
                <a:highlight>
                  <a:srgbClr val="FAFAFA"/>
                </a:highlight>
                <a:latin typeface="Consolas"/>
                <a:ea typeface="Consolas"/>
                <a:cs typeface="Consolas"/>
                <a:sym typeface="Consolas"/>
              </a:rPr>
              <a:t>56</a:t>
            </a:r>
            <a:r>
              <a:rPr b="1" lang="en" sz="1200">
                <a:solidFill>
                  <a:srgbClr val="666666"/>
                </a:solidFill>
                <a:highlight>
                  <a:srgbClr val="FAFAFA"/>
                </a:highlight>
                <a:latin typeface="Consolas"/>
                <a:ea typeface="Consolas"/>
                <a:cs typeface="Consolas"/>
                <a:sym typeface="Consolas"/>
              </a:rPr>
              <a:t>, </a:t>
            </a:r>
            <a:r>
              <a:rPr b="1" lang="en" sz="1200">
                <a:solidFill>
                  <a:srgbClr val="2AA198"/>
                </a:solidFill>
                <a:highlight>
                  <a:srgbClr val="FAFAFA"/>
                </a:highlight>
                <a:latin typeface="Consolas"/>
                <a:ea typeface="Consolas"/>
                <a:cs typeface="Consolas"/>
                <a:sym typeface="Consolas"/>
              </a:rPr>
              <a:t>78</a:t>
            </a:r>
            <a:r>
              <a:rPr b="1" lang="en" sz="1200">
                <a:solidFill>
                  <a:srgbClr val="666666"/>
                </a:solidFill>
                <a:highlight>
                  <a:srgbClr val="FAFAFA"/>
                </a:highlight>
                <a:latin typeface="Consolas"/>
                <a:ea typeface="Consolas"/>
                <a:cs typeface="Consolas"/>
                <a:sym typeface="Consolas"/>
              </a:rPr>
              <a:t>, </a:t>
            </a:r>
            <a:r>
              <a:rPr b="1" lang="en" sz="1200">
                <a:solidFill>
                  <a:srgbClr val="2AA198"/>
                </a:solidFill>
                <a:highlight>
                  <a:srgbClr val="FAFAFA"/>
                </a:highlight>
                <a:latin typeface="Consolas"/>
                <a:ea typeface="Consolas"/>
                <a:cs typeface="Consolas"/>
                <a:sym typeface="Consolas"/>
              </a:rPr>
              <a:t>213</a:t>
            </a:r>
            <a:r>
              <a:rPr b="1" lang="en" sz="1200">
                <a:solidFill>
                  <a:srgbClr val="666666"/>
                </a:solidFill>
                <a:highlight>
                  <a:srgbClr val="FAFAFA"/>
                </a:highlight>
                <a:latin typeface="Consolas"/>
                <a:ea typeface="Consolas"/>
                <a:cs typeface="Consolas"/>
                <a:sym typeface="Consolas"/>
              </a:rPr>
              <a:t>]</a:t>
            </a:r>
            <a:endParaRPr b="1" sz="1200">
              <a:solidFill>
                <a:srgbClr val="666666"/>
              </a:solidFill>
              <a:highlight>
                <a:srgbClr val="FAFA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b="1" lang="en" sz="1200">
                <a:solidFill>
                  <a:srgbClr val="666666"/>
                </a:solidFill>
                <a:highlight>
                  <a:srgbClr val="FAFAFA"/>
                </a:highlight>
                <a:latin typeface="Consolas"/>
                <a:ea typeface="Consolas"/>
                <a:cs typeface="Consolas"/>
                <a:sym typeface="Consolas"/>
              </a:rPr>
              <a:t>plt.bar(range(len(data)), data, color=</a:t>
            </a:r>
            <a:r>
              <a:rPr b="1" lang="en" sz="1200">
                <a:solidFill>
                  <a:srgbClr val="2AA198"/>
                </a:solidFill>
                <a:highlight>
                  <a:srgbClr val="FAFAFA"/>
                </a:highlight>
                <a:latin typeface="Consolas"/>
                <a:ea typeface="Consolas"/>
                <a:cs typeface="Consolas"/>
                <a:sym typeface="Consolas"/>
              </a:rPr>
              <a:t>'red'</a:t>
            </a:r>
            <a:r>
              <a:rPr b="1" lang="en" sz="1200">
                <a:solidFill>
                  <a:srgbClr val="666666"/>
                </a:solidFill>
                <a:highlight>
                  <a:srgbClr val="FAFAFA"/>
                </a:highlight>
                <a:latin typeface="Consolas"/>
                <a:ea typeface="Consolas"/>
                <a:cs typeface="Consolas"/>
                <a:sym typeface="Consolas"/>
              </a:rPr>
              <a:t>)</a:t>
            </a:r>
            <a:endParaRPr b="1" sz="1200">
              <a:solidFill>
                <a:srgbClr val="666666"/>
              </a:solidFill>
              <a:highlight>
                <a:srgbClr val="FAFAFA"/>
              </a:highlight>
              <a:latin typeface="Consolas"/>
              <a:ea typeface="Consolas"/>
              <a:cs typeface="Consolas"/>
              <a:sym typeface="Consolas"/>
            </a:endParaRPr>
          </a:p>
          <a:p>
            <a:pPr indent="0" lvl="0" marL="152400" marR="152400" rtl="0" algn="l">
              <a:lnSpc>
                <a:spcPct val="145000"/>
              </a:lnSpc>
              <a:spcBef>
                <a:spcPts val="0"/>
              </a:spcBef>
              <a:spcAft>
                <a:spcPts val="0"/>
              </a:spcAft>
              <a:buNone/>
            </a:pPr>
            <a:r>
              <a:rPr b="1" lang="en" sz="1200">
                <a:solidFill>
                  <a:srgbClr val="666666"/>
                </a:solidFill>
                <a:highlight>
                  <a:srgbClr val="FAFAFA"/>
                </a:highlight>
                <a:latin typeface="Consolas"/>
                <a:ea typeface="Consolas"/>
                <a:cs typeface="Consolas"/>
                <a:sym typeface="Consolas"/>
              </a:rPr>
              <a:t>plt.show()</a:t>
            </a:r>
            <a:endParaRPr b="1" sz="1200">
              <a:solidFill>
                <a:srgbClr val="666666"/>
              </a:solidFill>
              <a:highlight>
                <a:srgbClr val="FAFAFA"/>
              </a:highlight>
              <a:latin typeface="Consolas"/>
              <a:ea typeface="Consolas"/>
              <a:cs typeface="Consolas"/>
              <a:sym typeface="Consolas"/>
            </a:endParaRPr>
          </a:p>
        </p:txBody>
      </p:sp>
      <p:pic>
        <p:nvPicPr>
          <p:cNvPr id="661" name="Google Shape;661;p73"/>
          <p:cNvPicPr preferRelativeResize="0"/>
          <p:nvPr/>
        </p:nvPicPr>
        <p:blipFill rotWithShape="1">
          <a:blip r:embed="rId3">
            <a:alphaModFix/>
          </a:blip>
          <a:srcRect b="19458" l="26482" r="51971" t="54565"/>
          <a:stretch/>
        </p:blipFill>
        <p:spPr>
          <a:xfrm>
            <a:off x="5145526" y="2132325"/>
            <a:ext cx="3309394" cy="22442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4"/>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Clr>
                <a:srgbClr val="000000"/>
              </a:buClr>
              <a:buSzPts val="990"/>
              <a:buFont typeface="Arial"/>
              <a:buNone/>
            </a:pPr>
            <a:r>
              <a:rPr lang="en"/>
              <a:t>Example: Matplotlib Bars</a:t>
            </a:r>
            <a:endParaRPr/>
          </a:p>
        </p:txBody>
      </p:sp>
      <p:pic>
        <p:nvPicPr>
          <p:cNvPr id="667" name="Google Shape;667;p74"/>
          <p:cNvPicPr preferRelativeResize="0"/>
          <p:nvPr/>
        </p:nvPicPr>
        <p:blipFill>
          <a:blip r:embed="rId3">
            <a:alphaModFix/>
          </a:blip>
          <a:stretch>
            <a:fillRect/>
          </a:stretch>
        </p:blipFill>
        <p:spPr>
          <a:xfrm>
            <a:off x="5254950" y="1640050"/>
            <a:ext cx="3572575" cy="2546600"/>
          </a:xfrm>
          <a:prstGeom prst="rect">
            <a:avLst/>
          </a:prstGeom>
          <a:noFill/>
          <a:ln cap="flat" cmpd="sng" w="9525">
            <a:solidFill>
              <a:schemeClr val="dk2"/>
            </a:solidFill>
            <a:prstDash val="solid"/>
            <a:round/>
            <a:headEnd len="sm" w="sm" type="none"/>
            <a:tailEnd len="sm" w="sm" type="none"/>
          </a:ln>
        </p:spPr>
      </p:pic>
      <p:sp>
        <p:nvSpPr>
          <p:cNvPr id="668" name="Google Shape;668;p74"/>
          <p:cNvSpPr txBox="1"/>
          <p:nvPr/>
        </p:nvSpPr>
        <p:spPr>
          <a:xfrm>
            <a:off x="357150" y="4566050"/>
            <a:ext cx="8567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latin typeface="Courier New"/>
              <a:ea typeface="Courier New"/>
              <a:cs typeface="Courier New"/>
              <a:sym typeface="Courier New"/>
            </a:endParaRPr>
          </a:p>
        </p:txBody>
      </p:sp>
      <p:sp>
        <p:nvSpPr>
          <p:cNvPr id="669" name="Google Shape;669;p74"/>
          <p:cNvSpPr txBox="1"/>
          <p:nvPr>
            <p:ph idx="1" type="body"/>
          </p:nvPr>
        </p:nvSpPr>
        <p:spPr>
          <a:xfrm>
            <a:off x="523875" y="1290600"/>
            <a:ext cx="4773600" cy="3395400"/>
          </a:xfrm>
          <a:prstGeom prst="rect">
            <a:avLst/>
          </a:prstGeom>
        </p:spPr>
        <p:txBody>
          <a:bodyPr anchorCtr="0" anchor="t" bIns="68575" lIns="68575" spcFirstLastPara="1" rIns="68575" wrap="square" tIns="68575">
            <a:normAutofit lnSpcReduction="20000"/>
          </a:bodyPr>
          <a:lstStyle/>
          <a:p>
            <a:pPr indent="0" lvl="0" marL="0" rtl="0" algn="l">
              <a:spcBef>
                <a:spcPts val="0"/>
              </a:spcBef>
              <a:spcAft>
                <a:spcPts val="0"/>
              </a:spcAft>
              <a:buNone/>
            </a:pPr>
            <a:r>
              <a:rPr b="1" i="1" lang="en">
                <a:solidFill>
                  <a:srgbClr val="F58730"/>
                </a:solidFill>
                <a:latin typeface="Consolas"/>
                <a:ea typeface="Consolas"/>
                <a:cs typeface="Consolas"/>
                <a:sym typeface="Consolas"/>
              </a:rPr>
              <a:t># assigning x and y coordinates</a:t>
            </a:r>
            <a:endParaRPr b="1" i="1">
              <a:solidFill>
                <a:srgbClr val="F58730"/>
              </a:solidFill>
              <a:latin typeface="Consolas"/>
              <a:ea typeface="Consolas"/>
              <a:cs typeface="Consolas"/>
              <a:sym typeface="Consolas"/>
            </a:endParaRPr>
          </a:p>
          <a:p>
            <a:pPr indent="0" lvl="0" marL="0" rtl="0" algn="l">
              <a:spcBef>
                <a:spcPts val="0"/>
              </a:spcBef>
              <a:spcAft>
                <a:spcPts val="0"/>
              </a:spcAft>
              <a:buNone/>
            </a:pPr>
            <a:r>
              <a:rPr b="1" lang="en">
                <a:solidFill>
                  <a:srgbClr val="000000"/>
                </a:solidFill>
                <a:latin typeface="Consolas"/>
                <a:ea typeface="Consolas"/>
                <a:cs typeface="Consolas"/>
                <a:sym typeface="Consolas"/>
              </a:rPr>
              <a:t>language = ['C','C++','Java','Python']</a:t>
            </a:r>
            <a:endParaRPr b="1">
              <a:solidFill>
                <a:srgbClr val="000000"/>
              </a:solidFill>
              <a:latin typeface="Consolas"/>
              <a:ea typeface="Consolas"/>
              <a:cs typeface="Consolas"/>
              <a:sym typeface="Consolas"/>
            </a:endParaRPr>
          </a:p>
          <a:p>
            <a:pPr indent="0" lvl="0" marL="0" rtl="0" algn="l">
              <a:spcBef>
                <a:spcPts val="0"/>
              </a:spcBef>
              <a:spcAft>
                <a:spcPts val="0"/>
              </a:spcAft>
              <a:buNone/>
            </a:pPr>
            <a:r>
              <a:rPr b="1" lang="en">
                <a:solidFill>
                  <a:srgbClr val="000000"/>
                </a:solidFill>
                <a:latin typeface="Consolas"/>
                <a:ea typeface="Consolas"/>
                <a:cs typeface="Consolas"/>
                <a:sym typeface="Consolas"/>
              </a:rPr>
              <a:t>users = [80,60,130,150]</a:t>
            </a:r>
            <a:endParaRPr b="1">
              <a:solidFill>
                <a:srgbClr val="000000"/>
              </a:solidFill>
              <a:latin typeface="Consolas"/>
              <a:ea typeface="Consolas"/>
              <a:cs typeface="Consolas"/>
              <a:sym typeface="Consolas"/>
            </a:endParaRPr>
          </a:p>
          <a:p>
            <a:pPr indent="0" lvl="0" marL="0" rtl="0" algn="l">
              <a:spcBef>
                <a:spcPts val="0"/>
              </a:spcBef>
              <a:spcAft>
                <a:spcPts val="0"/>
              </a:spcAft>
              <a:buNone/>
            </a:pPr>
            <a:r>
              <a:rPr b="1" lang="en">
                <a:solidFill>
                  <a:srgbClr val="000000"/>
                </a:solidFill>
                <a:latin typeface="Consolas"/>
                <a:ea typeface="Consolas"/>
                <a:cs typeface="Consolas"/>
                <a:sym typeface="Consolas"/>
              </a:rPr>
              <a:t> </a:t>
            </a:r>
            <a:endParaRPr b="1">
              <a:solidFill>
                <a:srgbClr val="000000"/>
              </a:solidFill>
              <a:latin typeface="Consolas"/>
              <a:ea typeface="Consolas"/>
              <a:cs typeface="Consolas"/>
              <a:sym typeface="Consolas"/>
            </a:endParaRPr>
          </a:p>
          <a:p>
            <a:pPr indent="0" lvl="0" marL="0" rtl="0" algn="l">
              <a:spcBef>
                <a:spcPts val="0"/>
              </a:spcBef>
              <a:spcAft>
                <a:spcPts val="0"/>
              </a:spcAft>
              <a:buNone/>
            </a:pPr>
            <a:r>
              <a:rPr b="1" i="1" lang="en">
                <a:solidFill>
                  <a:srgbClr val="F58730"/>
                </a:solidFill>
                <a:latin typeface="Consolas"/>
                <a:ea typeface="Consolas"/>
                <a:cs typeface="Consolas"/>
                <a:sym typeface="Consolas"/>
              </a:rPr>
              <a:t># len find the length of language</a:t>
            </a:r>
            <a:endParaRPr b="1">
              <a:solidFill>
                <a:srgbClr val="000000"/>
              </a:solidFill>
              <a:latin typeface="Consolas"/>
              <a:ea typeface="Consolas"/>
              <a:cs typeface="Consolas"/>
              <a:sym typeface="Consolas"/>
            </a:endParaRPr>
          </a:p>
          <a:p>
            <a:pPr indent="0" lvl="0" marL="0" rtl="0" algn="l">
              <a:spcBef>
                <a:spcPts val="0"/>
              </a:spcBef>
              <a:spcAft>
                <a:spcPts val="0"/>
              </a:spcAft>
              <a:buNone/>
            </a:pPr>
            <a:r>
              <a:rPr b="1" lang="en">
                <a:solidFill>
                  <a:srgbClr val="000000"/>
                </a:solidFill>
                <a:latin typeface="Consolas"/>
                <a:ea typeface="Consolas"/>
                <a:cs typeface="Consolas"/>
                <a:sym typeface="Consolas"/>
              </a:rPr>
              <a:t>index = np.arange(len(language))</a:t>
            </a:r>
            <a:endParaRPr b="1">
              <a:solidFill>
                <a:srgbClr val="000000"/>
              </a:solidFill>
              <a:latin typeface="Consolas"/>
              <a:ea typeface="Consolas"/>
              <a:cs typeface="Consolas"/>
              <a:sym typeface="Consolas"/>
            </a:endParaRPr>
          </a:p>
          <a:p>
            <a:pPr indent="0" lvl="0" marL="0" rtl="0" algn="l">
              <a:spcBef>
                <a:spcPts val="0"/>
              </a:spcBef>
              <a:spcAft>
                <a:spcPts val="0"/>
              </a:spcAft>
              <a:buNone/>
            </a:pPr>
            <a:r>
              <a:rPr b="1" lang="en">
                <a:solidFill>
                  <a:srgbClr val="000000"/>
                </a:solidFill>
                <a:latin typeface="Consolas"/>
                <a:ea typeface="Consolas"/>
                <a:cs typeface="Consolas"/>
                <a:sym typeface="Consolas"/>
              </a:rPr>
              <a:t>print(index)</a:t>
            </a:r>
            <a:endParaRPr b="1">
              <a:solidFill>
                <a:srgbClr val="000000"/>
              </a:solidFill>
              <a:latin typeface="Consolas"/>
              <a:ea typeface="Consolas"/>
              <a:cs typeface="Consolas"/>
              <a:sym typeface="Consolas"/>
            </a:endParaRPr>
          </a:p>
          <a:p>
            <a:pPr indent="0" lvl="0" marL="0" rtl="0" algn="l">
              <a:spcBef>
                <a:spcPts val="0"/>
              </a:spcBef>
              <a:spcAft>
                <a:spcPts val="0"/>
              </a:spcAft>
              <a:buNone/>
            </a:pPr>
            <a:r>
              <a:t/>
            </a:r>
            <a:endParaRPr b="1">
              <a:solidFill>
                <a:srgbClr val="000000"/>
              </a:solidFill>
              <a:latin typeface="Consolas"/>
              <a:ea typeface="Consolas"/>
              <a:cs typeface="Consolas"/>
              <a:sym typeface="Consolas"/>
            </a:endParaRPr>
          </a:p>
          <a:p>
            <a:pPr indent="0" lvl="0" marL="0" rtl="0" algn="l">
              <a:spcBef>
                <a:spcPts val="0"/>
              </a:spcBef>
              <a:spcAft>
                <a:spcPts val="0"/>
              </a:spcAft>
              <a:buNone/>
            </a:pPr>
            <a:r>
              <a:rPr b="1" lang="en">
                <a:solidFill>
                  <a:srgbClr val="000000"/>
                </a:solidFill>
                <a:latin typeface="Consolas"/>
                <a:ea typeface="Consolas"/>
                <a:cs typeface="Consolas"/>
                <a:sym typeface="Consolas"/>
              </a:rPr>
              <a:t>plt.bar(index, users, color='green')</a:t>
            </a:r>
            <a:endParaRPr b="1">
              <a:solidFill>
                <a:srgbClr val="000000"/>
              </a:solidFill>
              <a:latin typeface="Consolas"/>
              <a:ea typeface="Consolas"/>
              <a:cs typeface="Consolas"/>
              <a:sym typeface="Consolas"/>
            </a:endParaRPr>
          </a:p>
          <a:p>
            <a:pPr indent="0" lvl="0" marL="0" rtl="0" algn="l">
              <a:spcBef>
                <a:spcPts val="0"/>
              </a:spcBef>
              <a:spcAft>
                <a:spcPts val="0"/>
              </a:spcAft>
              <a:buNone/>
            </a:pPr>
            <a:r>
              <a:t/>
            </a:r>
            <a:endParaRPr b="1">
              <a:solidFill>
                <a:srgbClr val="000000"/>
              </a:solidFill>
              <a:latin typeface="Consolas"/>
              <a:ea typeface="Consolas"/>
              <a:cs typeface="Consolas"/>
              <a:sym typeface="Consolas"/>
            </a:endParaRPr>
          </a:p>
          <a:p>
            <a:pPr indent="0" lvl="0" marL="0" rtl="0" algn="l">
              <a:spcBef>
                <a:spcPts val="0"/>
              </a:spcBef>
              <a:spcAft>
                <a:spcPts val="0"/>
              </a:spcAft>
              <a:buNone/>
            </a:pPr>
            <a:r>
              <a:rPr b="1" lang="en">
                <a:solidFill>
                  <a:srgbClr val="000000"/>
                </a:solidFill>
                <a:latin typeface="Consolas"/>
                <a:ea typeface="Consolas"/>
                <a:cs typeface="Consolas"/>
                <a:sym typeface="Consolas"/>
              </a:rPr>
              <a:t>plt.xlabel('Users')</a:t>
            </a:r>
            <a:endParaRPr b="1">
              <a:solidFill>
                <a:srgbClr val="000000"/>
              </a:solidFill>
              <a:latin typeface="Consolas"/>
              <a:ea typeface="Consolas"/>
              <a:cs typeface="Consolas"/>
              <a:sym typeface="Consolas"/>
            </a:endParaRPr>
          </a:p>
          <a:p>
            <a:pPr indent="0" lvl="0" marL="0" rtl="0" algn="l">
              <a:spcBef>
                <a:spcPts val="0"/>
              </a:spcBef>
              <a:spcAft>
                <a:spcPts val="0"/>
              </a:spcAft>
              <a:buNone/>
            </a:pPr>
            <a:r>
              <a:rPr b="1" lang="en">
                <a:solidFill>
                  <a:srgbClr val="000000"/>
                </a:solidFill>
                <a:latin typeface="Consolas"/>
                <a:ea typeface="Consolas"/>
                <a:cs typeface="Consolas"/>
                <a:sym typeface="Consolas"/>
              </a:rPr>
              <a:t>plt.ylabel('Language')</a:t>
            </a:r>
            <a:endParaRPr b="1">
              <a:solidFill>
                <a:srgbClr val="000000"/>
              </a:solidFill>
              <a:latin typeface="Consolas"/>
              <a:ea typeface="Consolas"/>
              <a:cs typeface="Consolas"/>
              <a:sym typeface="Consolas"/>
            </a:endParaRPr>
          </a:p>
          <a:p>
            <a:pPr indent="0" lvl="0" marL="0" rtl="0" algn="l">
              <a:spcBef>
                <a:spcPts val="0"/>
              </a:spcBef>
              <a:spcAft>
                <a:spcPts val="0"/>
              </a:spcAft>
              <a:buNone/>
            </a:pPr>
            <a:r>
              <a:rPr b="1" lang="en">
                <a:solidFill>
                  <a:srgbClr val="000000"/>
                </a:solidFill>
                <a:latin typeface="Consolas"/>
                <a:ea typeface="Consolas"/>
                <a:cs typeface="Consolas"/>
                <a:sym typeface="Consolas"/>
              </a:rPr>
              <a:t> </a:t>
            </a:r>
            <a:endParaRPr b="1">
              <a:solidFill>
                <a:srgbClr val="000000"/>
              </a:solidFill>
              <a:latin typeface="Consolas"/>
              <a:ea typeface="Consolas"/>
              <a:cs typeface="Consolas"/>
              <a:sym typeface="Consolas"/>
            </a:endParaRPr>
          </a:p>
          <a:p>
            <a:pPr indent="0" lvl="0" marL="0" rtl="0" algn="l">
              <a:spcBef>
                <a:spcPts val="0"/>
              </a:spcBef>
              <a:spcAft>
                <a:spcPts val="0"/>
              </a:spcAft>
              <a:buNone/>
            </a:pPr>
            <a:r>
              <a:rPr b="1" i="1" lang="en">
                <a:solidFill>
                  <a:srgbClr val="F58730"/>
                </a:solidFill>
                <a:latin typeface="Consolas"/>
                <a:ea typeface="Consolas"/>
                <a:cs typeface="Consolas"/>
                <a:sym typeface="Consolas"/>
              </a:rPr>
              <a:t># displaying the title</a:t>
            </a:r>
            <a:endParaRPr b="1">
              <a:solidFill>
                <a:srgbClr val="000000"/>
              </a:solidFill>
              <a:latin typeface="Consolas"/>
              <a:ea typeface="Consolas"/>
              <a:cs typeface="Consolas"/>
              <a:sym typeface="Consolas"/>
            </a:endParaRPr>
          </a:p>
          <a:p>
            <a:pPr indent="0" lvl="0" marL="0" rtl="0" algn="l">
              <a:spcBef>
                <a:spcPts val="1000"/>
              </a:spcBef>
              <a:spcAft>
                <a:spcPts val="0"/>
              </a:spcAft>
              <a:buNone/>
            </a:pPr>
            <a:r>
              <a:rPr b="1" lang="en">
                <a:solidFill>
                  <a:srgbClr val="000000"/>
                </a:solidFill>
                <a:latin typeface="Consolas"/>
                <a:ea typeface="Consolas"/>
                <a:cs typeface="Consolas"/>
                <a:sym typeface="Consolas"/>
              </a:rPr>
              <a:t>plt.title(label='Number of Users of a particular Language',  fontweight=10)</a:t>
            </a:r>
            <a:endParaRPr b="1">
              <a:solidFill>
                <a:srgbClr val="000000"/>
              </a:solidFill>
              <a:latin typeface="Consolas"/>
              <a:ea typeface="Consolas"/>
              <a:cs typeface="Consolas"/>
              <a:sym typeface="Consolas"/>
            </a:endParaRPr>
          </a:p>
          <a:p>
            <a:pPr indent="0" lvl="0" marL="0" rtl="0" algn="l">
              <a:spcBef>
                <a:spcPts val="800"/>
              </a:spcBef>
              <a:spcAft>
                <a:spcPts val="0"/>
              </a:spcAft>
              <a:buNone/>
            </a:pPr>
            <a:r>
              <a:t/>
            </a:r>
            <a:endParaRPr b="1" i="1">
              <a:solidFill>
                <a:srgbClr val="F58730"/>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7"/>
          <p:cNvSpPr txBox="1"/>
          <p:nvPr>
            <p:ph idx="1" type="body"/>
          </p:nvPr>
        </p:nvSpPr>
        <p:spPr>
          <a:xfrm>
            <a:off x="4494550" y="1276650"/>
            <a:ext cx="4103100" cy="3654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Learning Objectives:</a:t>
            </a:r>
            <a:endParaRPr b="1"/>
          </a:p>
          <a:p>
            <a:pPr indent="0" lvl="0" marL="0" rtl="0" algn="l">
              <a:spcBef>
                <a:spcPts val="1200"/>
              </a:spcBef>
              <a:spcAft>
                <a:spcPts val="0"/>
              </a:spcAft>
              <a:buNone/>
            </a:pPr>
            <a:r>
              <a:rPr lang="en" sz="1500"/>
              <a:t>By the end of this lesson, learners will be able to:</a:t>
            </a:r>
            <a:endParaRPr sz="1500"/>
          </a:p>
          <a:p>
            <a:pPr indent="-323850" lvl="0" marL="457200" rtl="0" algn="l">
              <a:spcBef>
                <a:spcPts val="1200"/>
              </a:spcBef>
              <a:spcAft>
                <a:spcPts val="0"/>
              </a:spcAft>
              <a:buSzPts val="1500"/>
              <a:buChar char="●"/>
            </a:pPr>
            <a:r>
              <a:rPr lang="en" sz="1500"/>
              <a:t>Define </a:t>
            </a:r>
            <a:r>
              <a:rPr lang="en" sz="1500"/>
              <a:t>Matplotlib.</a:t>
            </a:r>
            <a:endParaRPr sz="1500"/>
          </a:p>
          <a:p>
            <a:pPr indent="-323850" lvl="0" marL="457200" rtl="0" algn="l">
              <a:spcBef>
                <a:spcPts val="0"/>
              </a:spcBef>
              <a:spcAft>
                <a:spcPts val="0"/>
              </a:spcAft>
              <a:buSzPts val="1500"/>
              <a:buChar char="●"/>
            </a:pPr>
            <a:r>
              <a:rPr lang="en" sz="1500"/>
              <a:t>Describe Matplotlib Pyplot and Plotting.</a:t>
            </a:r>
            <a:endParaRPr sz="1500"/>
          </a:p>
          <a:p>
            <a:pPr indent="-323850" lvl="0" marL="457200" rtl="0" algn="l">
              <a:spcBef>
                <a:spcPts val="0"/>
              </a:spcBef>
              <a:spcAft>
                <a:spcPts val="0"/>
              </a:spcAft>
              <a:buSzPts val="1500"/>
              <a:buChar char="●"/>
            </a:pPr>
            <a:r>
              <a:rPr lang="en" sz="1500"/>
              <a:t>Create charts with Python, Matplotlib Pyplot, and Plotting libraries.</a:t>
            </a:r>
            <a:endParaRPr sz="1500"/>
          </a:p>
        </p:txBody>
      </p:sp>
      <p:sp>
        <p:nvSpPr>
          <p:cNvPr id="533" name="Google Shape;533;p57"/>
          <p:cNvSpPr txBox="1"/>
          <p:nvPr>
            <p:ph idx="4294967295" type="title"/>
          </p:nvPr>
        </p:nvSpPr>
        <p:spPr>
          <a:xfrm>
            <a:off x="346275" y="1705525"/>
            <a:ext cx="3169200" cy="143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rPr>
              <a:t>Data Visualization with Python</a:t>
            </a:r>
            <a:endParaRPr b="1">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75"/>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Matplotlib Bars - </a:t>
            </a:r>
            <a:r>
              <a:rPr lang="en"/>
              <a:t>Multiple charts</a:t>
            </a:r>
            <a:endParaRPr/>
          </a:p>
        </p:txBody>
      </p:sp>
      <p:sp>
        <p:nvSpPr>
          <p:cNvPr id="675" name="Google Shape;675;p75"/>
          <p:cNvSpPr txBox="1"/>
          <p:nvPr>
            <p:ph idx="1" type="body"/>
          </p:nvPr>
        </p:nvSpPr>
        <p:spPr>
          <a:xfrm>
            <a:off x="523875" y="1290600"/>
            <a:ext cx="8186700" cy="639300"/>
          </a:xfrm>
          <a:prstGeom prst="rect">
            <a:avLst/>
          </a:prstGeom>
        </p:spPr>
        <p:txBody>
          <a:bodyPr anchorCtr="0" anchor="t" bIns="68575" lIns="68575" spcFirstLastPara="1" rIns="68575" wrap="square" tIns="68575">
            <a:normAutofit/>
          </a:bodyPr>
          <a:lstStyle/>
          <a:p>
            <a:pPr indent="-298450" lvl="0" marL="457200" rtl="0" algn="l">
              <a:lnSpc>
                <a:spcPct val="115000"/>
              </a:lnSpc>
              <a:spcBef>
                <a:spcPts val="1400"/>
              </a:spcBef>
              <a:spcAft>
                <a:spcPts val="0"/>
              </a:spcAft>
              <a:buSzPts val="1100"/>
              <a:buChar char="❑"/>
            </a:pPr>
            <a:r>
              <a:rPr lang="en" sz="1350">
                <a:solidFill>
                  <a:srgbClr val="404040"/>
                </a:solidFill>
                <a:highlight>
                  <a:srgbClr val="FFFFFF"/>
                </a:highlight>
              </a:rPr>
              <a:t>Do you need multiple bar charts? You can plot multiple bar charts in one plot.</a:t>
            </a:r>
            <a:endParaRPr sz="1350">
              <a:solidFill>
                <a:srgbClr val="404040"/>
              </a:solidFill>
              <a:highlight>
                <a:srgbClr val="FFFFFF"/>
              </a:highlight>
            </a:endParaRPr>
          </a:p>
          <a:p>
            <a:pPr indent="-298450" lvl="0" marL="457200" rtl="0" algn="l">
              <a:lnSpc>
                <a:spcPct val="115000"/>
              </a:lnSpc>
              <a:spcBef>
                <a:spcPts val="0"/>
              </a:spcBef>
              <a:spcAft>
                <a:spcPts val="0"/>
              </a:spcAft>
              <a:buSzPts val="1100"/>
              <a:buChar char="❑"/>
            </a:pPr>
            <a:r>
              <a:rPr lang="en" sz="1350">
                <a:solidFill>
                  <a:srgbClr val="404040"/>
                </a:solidFill>
                <a:highlight>
                  <a:srgbClr val="FFFFFF"/>
                </a:highlight>
              </a:rPr>
              <a:t>The code below adds two bar charts by calling the method twice. A width parameter is specified</a:t>
            </a:r>
            <a:endParaRPr/>
          </a:p>
        </p:txBody>
      </p:sp>
      <p:sp>
        <p:nvSpPr>
          <p:cNvPr id="676" name="Google Shape;676;p75"/>
          <p:cNvSpPr txBox="1"/>
          <p:nvPr/>
        </p:nvSpPr>
        <p:spPr>
          <a:xfrm>
            <a:off x="374625" y="2288250"/>
            <a:ext cx="5236800" cy="22164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onsolas"/>
                <a:ea typeface="Consolas"/>
                <a:cs typeface="Consolas"/>
                <a:sym typeface="Consolas"/>
              </a:rPr>
              <a:t>import numpy as np</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import pandas as pd</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from pandas import DataFrame</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import matplotlib.pyplot as plt</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0"/>
              </a:spcAft>
              <a:buNone/>
            </a:pPr>
            <a:r>
              <a:rPr b="1" lang="en" sz="1200">
                <a:latin typeface="Consolas"/>
                <a:ea typeface="Consolas"/>
                <a:cs typeface="Consolas"/>
                <a:sym typeface="Consolas"/>
              </a:rPr>
              <a:t>data1 </a:t>
            </a:r>
            <a:r>
              <a:rPr lang="en" sz="1200">
                <a:latin typeface="Consolas"/>
                <a:ea typeface="Consolas"/>
                <a:cs typeface="Consolas"/>
                <a:sym typeface="Consolas"/>
              </a:rPr>
              <a:t>= [23,85, 72, 43, 52]</a:t>
            </a:r>
            <a:endParaRPr sz="1200">
              <a:latin typeface="Consolas"/>
              <a:ea typeface="Consolas"/>
              <a:cs typeface="Consolas"/>
              <a:sym typeface="Consolas"/>
            </a:endParaRPr>
          </a:p>
          <a:p>
            <a:pPr indent="0" lvl="0" marL="0" rtl="0" algn="l">
              <a:spcBef>
                <a:spcPts val="0"/>
              </a:spcBef>
              <a:spcAft>
                <a:spcPts val="0"/>
              </a:spcAft>
              <a:buNone/>
            </a:pPr>
            <a:r>
              <a:rPr b="1" lang="en" sz="1200">
                <a:latin typeface="Consolas"/>
                <a:ea typeface="Consolas"/>
                <a:cs typeface="Consolas"/>
                <a:sym typeface="Consolas"/>
              </a:rPr>
              <a:t>data2 </a:t>
            </a:r>
            <a:r>
              <a:rPr lang="en" sz="1200">
                <a:latin typeface="Consolas"/>
                <a:ea typeface="Consolas"/>
                <a:cs typeface="Consolas"/>
                <a:sym typeface="Consolas"/>
              </a:rPr>
              <a:t>= [42, 35, 21, 16, 9]</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width =0.3</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plt.bar(np.arange(len(data1)), </a:t>
            </a:r>
            <a:r>
              <a:rPr b="1" lang="en" sz="1200">
                <a:latin typeface="Consolas"/>
                <a:ea typeface="Consolas"/>
                <a:cs typeface="Consolas"/>
                <a:sym typeface="Consolas"/>
              </a:rPr>
              <a:t>data1</a:t>
            </a:r>
            <a:r>
              <a:rPr lang="en" sz="1200">
                <a:latin typeface="Consolas"/>
                <a:ea typeface="Consolas"/>
                <a:cs typeface="Consolas"/>
                <a:sym typeface="Consolas"/>
              </a:rPr>
              <a:t>, width=width)</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plt.bar(np.arange(len(data2))+ width, </a:t>
            </a:r>
            <a:r>
              <a:rPr b="1" lang="en" sz="1200">
                <a:latin typeface="Consolas"/>
                <a:ea typeface="Consolas"/>
                <a:cs typeface="Consolas"/>
                <a:sym typeface="Consolas"/>
              </a:rPr>
              <a:t>data2</a:t>
            </a:r>
            <a:r>
              <a:rPr lang="en" sz="1200">
                <a:latin typeface="Consolas"/>
                <a:ea typeface="Consolas"/>
                <a:cs typeface="Consolas"/>
                <a:sym typeface="Consolas"/>
              </a:rPr>
              <a:t>, width=width)</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plt.show()</a:t>
            </a:r>
            <a:endParaRPr sz="1200">
              <a:latin typeface="Consolas"/>
              <a:ea typeface="Consolas"/>
              <a:cs typeface="Consolas"/>
              <a:sym typeface="Consolas"/>
            </a:endParaRPr>
          </a:p>
        </p:txBody>
      </p:sp>
      <p:pic>
        <p:nvPicPr>
          <p:cNvPr id="677" name="Google Shape;677;p75"/>
          <p:cNvPicPr preferRelativeResize="0"/>
          <p:nvPr/>
        </p:nvPicPr>
        <p:blipFill rotWithShape="1">
          <a:blip r:embed="rId3">
            <a:alphaModFix/>
          </a:blip>
          <a:srcRect b="19925" l="25772" r="53095" t="55306"/>
          <a:stretch/>
        </p:blipFill>
        <p:spPr>
          <a:xfrm>
            <a:off x="5745800" y="2339362"/>
            <a:ext cx="3206726" cy="21141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6"/>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Matplotlib Bars - </a:t>
            </a:r>
            <a:r>
              <a:rPr lang="en"/>
              <a:t>Stack charts</a:t>
            </a:r>
            <a:endParaRPr/>
          </a:p>
        </p:txBody>
      </p:sp>
      <p:sp>
        <p:nvSpPr>
          <p:cNvPr id="683" name="Google Shape;683;p76"/>
          <p:cNvSpPr txBox="1"/>
          <p:nvPr>
            <p:ph idx="1" type="body"/>
          </p:nvPr>
        </p:nvSpPr>
        <p:spPr>
          <a:xfrm>
            <a:off x="523875" y="1290600"/>
            <a:ext cx="8186700" cy="487500"/>
          </a:xfrm>
          <a:prstGeom prst="rect">
            <a:avLst/>
          </a:prstGeom>
        </p:spPr>
        <p:txBody>
          <a:bodyPr anchorCtr="0" anchor="t" bIns="68575" lIns="68575" spcFirstLastPara="1" rIns="68575" wrap="square" tIns="68575">
            <a:normAutofit lnSpcReduction="20000"/>
          </a:bodyPr>
          <a:lstStyle/>
          <a:p>
            <a:pPr indent="0" lvl="0" marL="0" rtl="0" algn="l">
              <a:spcBef>
                <a:spcPts val="800"/>
              </a:spcBef>
              <a:spcAft>
                <a:spcPts val="0"/>
              </a:spcAft>
              <a:buNone/>
            </a:pPr>
            <a:r>
              <a:rPr lang="en"/>
              <a:t>You can stack bar charts on top of each other, which is </a:t>
            </a:r>
            <a:r>
              <a:rPr lang="en"/>
              <a:t>particularly</a:t>
            </a:r>
            <a:r>
              <a:rPr lang="en"/>
              <a:t> useful when your multiple values combine into something greater.</a:t>
            </a:r>
            <a:endParaRPr/>
          </a:p>
        </p:txBody>
      </p:sp>
      <p:sp>
        <p:nvSpPr>
          <p:cNvPr id="684" name="Google Shape;684;p76"/>
          <p:cNvSpPr txBox="1"/>
          <p:nvPr/>
        </p:nvSpPr>
        <p:spPr>
          <a:xfrm>
            <a:off x="523875" y="1879200"/>
            <a:ext cx="4273500" cy="2031900"/>
          </a:xfrm>
          <a:prstGeom prst="rect">
            <a:avLst/>
          </a:prstGeom>
          <a:noFill/>
          <a:ln cap="flat" cmpd="sng" w="9525">
            <a:solidFill>
              <a:srgbClr val="000000"/>
            </a:solidFill>
            <a:prstDash val="dash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onsolas"/>
                <a:ea typeface="Consolas"/>
                <a:cs typeface="Consolas"/>
                <a:sym typeface="Consolas"/>
              </a:rPr>
              <a:t>import numpy as np</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import pandas as pd</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from pandas import DataFrame</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import matplotlib.pyplot as plt</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data1 = [23,85, 72, 43, 52]</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data2 = [42, 35, 21, 16, 9]</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plt.bar(range(len(data1)), data1)</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plt.bar(range(len(data2)), data2, bottom=data1)</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plt.show()</a:t>
            </a:r>
            <a:endParaRPr sz="1200">
              <a:latin typeface="Consolas"/>
              <a:ea typeface="Consolas"/>
              <a:cs typeface="Consolas"/>
              <a:sym typeface="Consolas"/>
            </a:endParaRPr>
          </a:p>
        </p:txBody>
      </p:sp>
      <p:pic>
        <p:nvPicPr>
          <p:cNvPr id="685" name="Google Shape;685;p76"/>
          <p:cNvPicPr preferRelativeResize="0"/>
          <p:nvPr/>
        </p:nvPicPr>
        <p:blipFill rotWithShape="1">
          <a:blip r:embed="rId3">
            <a:alphaModFix/>
          </a:blip>
          <a:srcRect b="18941" l="26261" r="49986" t="55739"/>
          <a:stretch/>
        </p:blipFill>
        <p:spPr>
          <a:xfrm>
            <a:off x="4959400" y="1727325"/>
            <a:ext cx="4069402" cy="2440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7"/>
          <p:cNvSpPr txBox="1"/>
          <p:nvPr>
            <p:ph type="title"/>
          </p:nvPr>
        </p:nvSpPr>
        <p:spPr>
          <a:xfrm>
            <a:off x="404062" y="65339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Introduction to </a:t>
            </a:r>
            <a:r>
              <a:rPr lang="en"/>
              <a:t>Matplotlib Pie Charts</a:t>
            </a:r>
            <a:endParaRPr/>
          </a:p>
        </p:txBody>
      </p:sp>
      <p:sp>
        <p:nvSpPr>
          <p:cNvPr id="691" name="Google Shape;691;p77"/>
          <p:cNvSpPr txBox="1"/>
          <p:nvPr/>
        </p:nvSpPr>
        <p:spPr>
          <a:xfrm>
            <a:off x="1057800" y="2283025"/>
            <a:ext cx="3194400" cy="1408500"/>
          </a:xfrm>
          <a:prstGeom prst="rect">
            <a:avLst/>
          </a:prstGeom>
          <a:solidFill>
            <a:srgbClr val="FFF7EE"/>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150">
                <a:solidFill>
                  <a:srgbClr val="0000CD"/>
                </a:solidFill>
                <a:highlight>
                  <a:srgbClr val="FFF7EE"/>
                </a:highlight>
                <a:latin typeface="Consolas"/>
                <a:ea typeface="Consolas"/>
                <a:cs typeface="Consolas"/>
                <a:sym typeface="Consolas"/>
              </a:rPr>
              <a:t>import</a:t>
            </a:r>
            <a:r>
              <a:rPr b="1" lang="en" sz="1150">
                <a:highlight>
                  <a:srgbClr val="FFF7EE"/>
                </a:highlight>
                <a:latin typeface="Consolas"/>
                <a:ea typeface="Consolas"/>
                <a:cs typeface="Consolas"/>
                <a:sym typeface="Consolas"/>
              </a:rPr>
              <a:t> matplotlib.pyplot </a:t>
            </a:r>
            <a:r>
              <a:rPr b="1" lang="en" sz="1150">
                <a:solidFill>
                  <a:srgbClr val="0000CD"/>
                </a:solidFill>
                <a:highlight>
                  <a:srgbClr val="FFF7EE"/>
                </a:highlight>
                <a:latin typeface="Consolas"/>
                <a:ea typeface="Consolas"/>
                <a:cs typeface="Consolas"/>
                <a:sym typeface="Consolas"/>
              </a:rPr>
              <a:t>as</a:t>
            </a:r>
            <a:r>
              <a:rPr b="1" lang="en" sz="1150">
                <a:highlight>
                  <a:srgbClr val="FFF7EE"/>
                </a:highlight>
                <a:latin typeface="Consolas"/>
                <a:ea typeface="Consolas"/>
                <a:cs typeface="Consolas"/>
                <a:sym typeface="Consolas"/>
              </a:rPr>
              <a:t> plt</a:t>
            </a:r>
            <a:endParaRPr b="1" sz="1150">
              <a:highlight>
                <a:srgbClr val="FFF7EE"/>
              </a:highlight>
              <a:latin typeface="Consolas"/>
              <a:ea typeface="Consolas"/>
              <a:cs typeface="Consolas"/>
              <a:sym typeface="Consolas"/>
            </a:endParaRPr>
          </a:p>
          <a:p>
            <a:pPr indent="0" lvl="0" marL="0" rtl="0" algn="l">
              <a:spcBef>
                <a:spcPts val="0"/>
              </a:spcBef>
              <a:spcAft>
                <a:spcPts val="0"/>
              </a:spcAft>
              <a:buNone/>
            </a:pPr>
            <a:r>
              <a:rPr b="1" lang="en" sz="1150">
                <a:solidFill>
                  <a:srgbClr val="0000CD"/>
                </a:solidFill>
                <a:highlight>
                  <a:srgbClr val="FFF7EE"/>
                </a:highlight>
                <a:latin typeface="Consolas"/>
                <a:ea typeface="Consolas"/>
                <a:cs typeface="Consolas"/>
                <a:sym typeface="Consolas"/>
              </a:rPr>
              <a:t>import</a:t>
            </a:r>
            <a:r>
              <a:rPr b="1" lang="en" sz="1150">
                <a:highlight>
                  <a:srgbClr val="FFF7EE"/>
                </a:highlight>
                <a:latin typeface="Consolas"/>
                <a:ea typeface="Consolas"/>
                <a:cs typeface="Consolas"/>
                <a:sym typeface="Consolas"/>
              </a:rPr>
              <a:t> numpy </a:t>
            </a:r>
            <a:r>
              <a:rPr b="1" lang="en" sz="1150">
                <a:solidFill>
                  <a:srgbClr val="0000CD"/>
                </a:solidFill>
                <a:highlight>
                  <a:srgbClr val="FFF7EE"/>
                </a:highlight>
                <a:latin typeface="Consolas"/>
                <a:ea typeface="Consolas"/>
                <a:cs typeface="Consolas"/>
                <a:sym typeface="Consolas"/>
              </a:rPr>
              <a:t>as</a:t>
            </a:r>
            <a:r>
              <a:rPr b="1" lang="en" sz="1150">
                <a:highlight>
                  <a:srgbClr val="FFF7EE"/>
                </a:highlight>
                <a:latin typeface="Consolas"/>
                <a:ea typeface="Consolas"/>
                <a:cs typeface="Consolas"/>
                <a:sym typeface="Consolas"/>
              </a:rPr>
              <a:t> np</a:t>
            </a:r>
            <a:endParaRPr b="1" sz="1150">
              <a:highlight>
                <a:srgbClr val="FFF7EE"/>
              </a:highlight>
              <a:latin typeface="Consolas"/>
              <a:ea typeface="Consolas"/>
              <a:cs typeface="Consolas"/>
              <a:sym typeface="Consolas"/>
            </a:endParaRPr>
          </a:p>
          <a:p>
            <a:pPr indent="0" lvl="0" marL="0" rtl="0" algn="l">
              <a:spcBef>
                <a:spcPts val="0"/>
              </a:spcBef>
              <a:spcAft>
                <a:spcPts val="0"/>
              </a:spcAft>
              <a:buNone/>
            </a:pPr>
            <a:r>
              <a:t/>
            </a:r>
            <a:endParaRPr b="1" sz="1100">
              <a:highlight>
                <a:srgbClr val="FFF7EE"/>
              </a:highlight>
              <a:latin typeface="Consolas"/>
              <a:ea typeface="Consolas"/>
              <a:cs typeface="Consolas"/>
              <a:sym typeface="Consolas"/>
            </a:endParaRPr>
          </a:p>
          <a:p>
            <a:pPr indent="0" lvl="0" marL="0" rtl="0" algn="l">
              <a:spcBef>
                <a:spcPts val="0"/>
              </a:spcBef>
              <a:spcAft>
                <a:spcPts val="0"/>
              </a:spcAft>
              <a:buNone/>
            </a:pPr>
            <a:r>
              <a:rPr b="1" lang="en" sz="1150">
                <a:highlight>
                  <a:srgbClr val="FFF7EE"/>
                </a:highlight>
                <a:latin typeface="Consolas"/>
                <a:ea typeface="Consolas"/>
                <a:cs typeface="Consolas"/>
                <a:sym typeface="Consolas"/>
              </a:rPr>
              <a:t>y = np.array([</a:t>
            </a:r>
            <a:r>
              <a:rPr b="1" lang="en" sz="1150">
                <a:solidFill>
                  <a:srgbClr val="FF0000"/>
                </a:solidFill>
                <a:highlight>
                  <a:srgbClr val="FFF7EE"/>
                </a:highlight>
                <a:latin typeface="Consolas"/>
                <a:ea typeface="Consolas"/>
                <a:cs typeface="Consolas"/>
                <a:sym typeface="Consolas"/>
              </a:rPr>
              <a:t>35</a:t>
            </a:r>
            <a:r>
              <a:rPr b="1" lang="en" sz="1150">
                <a:highlight>
                  <a:srgbClr val="FFF7EE"/>
                </a:highlight>
                <a:latin typeface="Consolas"/>
                <a:ea typeface="Consolas"/>
                <a:cs typeface="Consolas"/>
                <a:sym typeface="Consolas"/>
              </a:rPr>
              <a:t>, </a:t>
            </a:r>
            <a:r>
              <a:rPr b="1" lang="en" sz="1150">
                <a:solidFill>
                  <a:srgbClr val="FF0000"/>
                </a:solidFill>
                <a:highlight>
                  <a:srgbClr val="FFF7EE"/>
                </a:highlight>
                <a:latin typeface="Consolas"/>
                <a:ea typeface="Consolas"/>
                <a:cs typeface="Consolas"/>
                <a:sym typeface="Consolas"/>
              </a:rPr>
              <a:t>25</a:t>
            </a:r>
            <a:r>
              <a:rPr b="1" lang="en" sz="1150">
                <a:highlight>
                  <a:srgbClr val="FFF7EE"/>
                </a:highlight>
                <a:latin typeface="Consolas"/>
                <a:ea typeface="Consolas"/>
                <a:cs typeface="Consolas"/>
                <a:sym typeface="Consolas"/>
              </a:rPr>
              <a:t>, </a:t>
            </a:r>
            <a:r>
              <a:rPr b="1" lang="en" sz="1150">
                <a:solidFill>
                  <a:srgbClr val="FF0000"/>
                </a:solidFill>
                <a:highlight>
                  <a:srgbClr val="FFF7EE"/>
                </a:highlight>
                <a:latin typeface="Consolas"/>
                <a:ea typeface="Consolas"/>
                <a:cs typeface="Consolas"/>
                <a:sym typeface="Consolas"/>
              </a:rPr>
              <a:t>25</a:t>
            </a:r>
            <a:r>
              <a:rPr b="1" lang="en" sz="1150">
                <a:highlight>
                  <a:srgbClr val="FFF7EE"/>
                </a:highlight>
                <a:latin typeface="Consolas"/>
                <a:ea typeface="Consolas"/>
                <a:cs typeface="Consolas"/>
                <a:sym typeface="Consolas"/>
              </a:rPr>
              <a:t>, </a:t>
            </a:r>
            <a:r>
              <a:rPr b="1" lang="en" sz="1150">
                <a:solidFill>
                  <a:srgbClr val="FF0000"/>
                </a:solidFill>
                <a:highlight>
                  <a:srgbClr val="FFF7EE"/>
                </a:highlight>
                <a:latin typeface="Consolas"/>
                <a:ea typeface="Consolas"/>
                <a:cs typeface="Consolas"/>
                <a:sym typeface="Consolas"/>
              </a:rPr>
              <a:t>15</a:t>
            </a:r>
            <a:r>
              <a:rPr b="1" lang="en" sz="1150">
                <a:highlight>
                  <a:srgbClr val="FFF7EE"/>
                </a:highlight>
                <a:latin typeface="Consolas"/>
                <a:ea typeface="Consolas"/>
                <a:cs typeface="Consolas"/>
                <a:sym typeface="Consolas"/>
              </a:rPr>
              <a:t>])</a:t>
            </a:r>
            <a:endParaRPr b="1" sz="1150">
              <a:highlight>
                <a:srgbClr val="FFF7EE"/>
              </a:highlight>
              <a:latin typeface="Consolas"/>
              <a:ea typeface="Consolas"/>
              <a:cs typeface="Consolas"/>
              <a:sym typeface="Consolas"/>
            </a:endParaRPr>
          </a:p>
          <a:p>
            <a:pPr indent="0" lvl="0" marL="0" rtl="0" algn="l">
              <a:spcBef>
                <a:spcPts val="0"/>
              </a:spcBef>
              <a:spcAft>
                <a:spcPts val="0"/>
              </a:spcAft>
              <a:buNone/>
            </a:pPr>
            <a:r>
              <a:t/>
            </a:r>
            <a:endParaRPr b="1" sz="1100">
              <a:highlight>
                <a:srgbClr val="FFF7EE"/>
              </a:highlight>
              <a:latin typeface="Consolas"/>
              <a:ea typeface="Consolas"/>
              <a:cs typeface="Consolas"/>
              <a:sym typeface="Consolas"/>
            </a:endParaRPr>
          </a:p>
          <a:p>
            <a:pPr indent="0" lvl="0" marL="0" rtl="0" algn="l">
              <a:spcBef>
                <a:spcPts val="0"/>
              </a:spcBef>
              <a:spcAft>
                <a:spcPts val="0"/>
              </a:spcAft>
              <a:buNone/>
            </a:pPr>
            <a:r>
              <a:rPr b="1" lang="en" sz="1150">
                <a:highlight>
                  <a:srgbClr val="FFF7EE"/>
                </a:highlight>
                <a:latin typeface="Consolas"/>
                <a:ea typeface="Consolas"/>
                <a:cs typeface="Consolas"/>
                <a:sym typeface="Consolas"/>
              </a:rPr>
              <a:t>plt.pie(y)</a:t>
            </a:r>
            <a:endParaRPr b="1" sz="1150">
              <a:highlight>
                <a:srgbClr val="FFF7EE"/>
              </a:highlight>
              <a:latin typeface="Consolas"/>
              <a:ea typeface="Consolas"/>
              <a:cs typeface="Consolas"/>
              <a:sym typeface="Consolas"/>
            </a:endParaRPr>
          </a:p>
          <a:p>
            <a:pPr indent="0" lvl="0" marL="0" rtl="0" algn="l">
              <a:spcBef>
                <a:spcPts val="0"/>
              </a:spcBef>
              <a:spcAft>
                <a:spcPts val="0"/>
              </a:spcAft>
              <a:buNone/>
            </a:pPr>
            <a:r>
              <a:rPr b="1" lang="en" sz="1150">
                <a:highlight>
                  <a:srgbClr val="FFF7EE"/>
                </a:highlight>
                <a:latin typeface="Consolas"/>
                <a:ea typeface="Consolas"/>
                <a:cs typeface="Consolas"/>
                <a:sym typeface="Consolas"/>
              </a:rPr>
              <a:t>plt.show()</a:t>
            </a:r>
            <a:r>
              <a:rPr b="1" lang="en" sz="1150">
                <a:highlight>
                  <a:srgbClr val="FFF7EE"/>
                </a:highlight>
                <a:latin typeface="Courier New"/>
                <a:ea typeface="Courier New"/>
                <a:cs typeface="Courier New"/>
                <a:sym typeface="Courier New"/>
              </a:rPr>
              <a:t> </a:t>
            </a:r>
            <a:endParaRPr b="1">
              <a:highlight>
                <a:srgbClr val="FFF7EE"/>
              </a:highlight>
            </a:endParaRPr>
          </a:p>
        </p:txBody>
      </p:sp>
      <p:pic>
        <p:nvPicPr>
          <p:cNvPr id="692" name="Google Shape;692;p77"/>
          <p:cNvPicPr preferRelativeResize="0"/>
          <p:nvPr/>
        </p:nvPicPr>
        <p:blipFill rotWithShape="1">
          <a:blip r:embed="rId3">
            <a:alphaModFix/>
          </a:blip>
          <a:srcRect b="16008" l="26112" r="0" t="18836"/>
          <a:stretch/>
        </p:blipFill>
        <p:spPr>
          <a:xfrm>
            <a:off x="4571991" y="2221612"/>
            <a:ext cx="2324958" cy="1531338"/>
          </a:xfrm>
          <a:prstGeom prst="rect">
            <a:avLst/>
          </a:prstGeom>
          <a:noFill/>
          <a:ln cap="flat" cmpd="sng" w="9525">
            <a:solidFill>
              <a:schemeClr val="dk2"/>
            </a:solidFill>
            <a:prstDash val="solid"/>
            <a:round/>
            <a:headEnd len="sm" w="sm" type="none"/>
            <a:tailEnd len="sm" w="sm" type="none"/>
          </a:ln>
        </p:spPr>
      </p:pic>
      <p:sp>
        <p:nvSpPr>
          <p:cNvPr id="693" name="Google Shape;693;p77"/>
          <p:cNvSpPr txBox="1"/>
          <p:nvPr/>
        </p:nvSpPr>
        <p:spPr>
          <a:xfrm>
            <a:off x="478650" y="3802575"/>
            <a:ext cx="8326500" cy="1024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lang="en" sz="1200">
                <a:highlight>
                  <a:srgbClr val="FFFFFF"/>
                </a:highlight>
              </a:rPr>
              <a:t>A</a:t>
            </a:r>
            <a:r>
              <a:rPr lang="en" sz="1300">
                <a:highlight>
                  <a:srgbClr val="FFFFFF"/>
                </a:highlight>
              </a:rPr>
              <a:t>s you can see, the pie chart draws one piece (wedge) for each value in the array (in this case [35, 25, 25, 15]).</a:t>
            </a:r>
            <a:endParaRPr sz="1300">
              <a:highlight>
                <a:srgbClr val="FFFFFF"/>
              </a:highlight>
            </a:endParaRPr>
          </a:p>
          <a:p>
            <a:pPr indent="0" lvl="0" marL="0" rtl="0" algn="l">
              <a:lnSpc>
                <a:spcPct val="115000"/>
              </a:lnSpc>
              <a:spcBef>
                <a:spcPts val="1400"/>
              </a:spcBef>
              <a:spcAft>
                <a:spcPts val="1400"/>
              </a:spcAft>
              <a:buNone/>
            </a:pPr>
            <a:r>
              <a:rPr lang="en" sz="1300">
                <a:highlight>
                  <a:srgbClr val="FFFFFF"/>
                </a:highlight>
              </a:rPr>
              <a:t>By default, the plotting of the first wedge starts from the</a:t>
            </a:r>
            <a:r>
              <a:rPr b="1" lang="en" sz="1300">
                <a:highlight>
                  <a:srgbClr val="FFFFFF"/>
                </a:highlight>
              </a:rPr>
              <a:t> x-axis, and moves </a:t>
            </a:r>
            <a:r>
              <a:rPr b="1" i="1" lang="en" sz="1300">
                <a:highlight>
                  <a:srgbClr val="FFFFFF"/>
                </a:highlight>
              </a:rPr>
              <a:t>counterclockwise.</a:t>
            </a:r>
            <a:endParaRPr b="1" sz="1300">
              <a:highlight>
                <a:srgbClr val="FFFFFF"/>
              </a:highlight>
            </a:endParaRPr>
          </a:p>
        </p:txBody>
      </p:sp>
      <p:sp>
        <p:nvSpPr>
          <p:cNvPr id="694" name="Google Shape;694;p77"/>
          <p:cNvSpPr txBox="1"/>
          <p:nvPr>
            <p:ph idx="1" type="body"/>
          </p:nvPr>
        </p:nvSpPr>
        <p:spPr>
          <a:xfrm>
            <a:off x="478650" y="1183800"/>
            <a:ext cx="8186700" cy="1023900"/>
          </a:xfrm>
          <a:prstGeom prst="rect">
            <a:avLst/>
          </a:prstGeom>
        </p:spPr>
        <p:txBody>
          <a:bodyPr anchorCtr="0" anchor="t" bIns="68575" lIns="68575" spcFirstLastPara="1" rIns="68575" wrap="square" tIns="68575">
            <a:normAutofit lnSpcReduction="10000"/>
          </a:bodyPr>
          <a:lstStyle/>
          <a:p>
            <a:pPr indent="-298450" lvl="0" marL="457200" marR="25400" rtl="0" algn="l">
              <a:lnSpc>
                <a:spcPct val="100000"/>
              </a:lnSpc>
              <a:spcBef>
                <a:spcPts val="600"/>
              </a:spcBef>
              <a:spcAft>
                <a:spcPts val="0"/>
              </a:spcAft>
              <a:buSzPts val="1100"/>
              <a:buChar char="❑"/>
            </a:pPr>
            <a:r>
              <a:rPr lang="en">
                <a:solidFill>
                  <a:srgbClr val="000000"/>
                </a:solidFill>
              </a:rPr>
              <a:t>A </a:t>
            </a:r>
            <a:r>
              <a:rPr b="1" lang="en"/>
              <a:t>Pie Chart</a:t>
            </a:r>
            <a:r>
              <a:rPr b="1" lang="en">
                <a:solidFill>
                  <a:schemeClr val="accent3"/>
                </a:solidFill>
              </a:rPr>
              <a:t> </a:t>
            </a:r>
            <a:r>
              <a:rPr lang="en">
                <a:solidFill>
                  <a:srgbClr val="000000"/>
                </a:solidFill>
              </a:rPr>
              <a:t>can only display one series of data. Pie charts show the size of items (called a wedge) in one data series, proportional to the sum of the items. The data points in a pie chart are shown as a percentage of the whole pie.</a:t>
            </a:r>
            <a:endParaRPr>
              <a:solidFill>
                <a:srgbClr val="000000"/>
              </a:solidFill>
            </a:endParaRPr>
          </a:p>
          <a:p>
            <a:pPr indent="-298450" lvl="0" marL="457200" marR="25400" rtl="0" algn="l">
              <a:lnSpc>
                <a:spcPct val="100000"/>
              </a:lnSpc>
              <a:spcBef>
                <a:spcPts val="600"/>
              </a:spcBef>
              <a:spcAft>
                <a:spcPts val="0"/>
              </a:spcAft>
              <a:buSzPts val="1100"/>
              <a:buChar char="❑"/>
            </a:pPr>
            <a:r>
              <a:rPr lang="en">
                <a:solidFill>
                  <a:srgbClr val="000000"/>
                </a:solidFill>
              </a:rPr>
              <a:t>Matplotlib API has a</a:t>
            </a:r>
            <a:r>
              <a:rPr b="1" lang="en">
                <a:solidFill>
                  <a:srgbClr val="CC0000"/>
                </a:solidFill>
              </a:rPr>
              <a:t> pie() function</a:t>
            </a:r>
            <a:r>
              <a:rPr lang="en">
                <a:solidFill>
                  <a:srgbClr val="000000"/>
                </a:solidFill>
              </a:rPr>
              <a:t> that generates a pie diagram representing data in an array.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78"/>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Introduction to Matplotlib Pie Charts (continued)</a:t>
            </a:r>
            <a:endParaRPr/>
          </a:p>
        </p:txBody>
      </p:sp>
      <p:sp>
        <p:nvSpPr>
          <p:cNvPr id="700" name="Google Shape;700;p78"/>
          <p:cNvSpPr txBox="1"/>
          <p:nvPr>
            <p:ph idx="1" type="body"/>
          </p:nvPr>
        </p:nvSpPr>
        <p:spPr>
          <a:xfrm>
            <a:off x="523875" y="1290600"/>
            <a:ext cx="8186700" cy="1601100"/>
          </a:xfrm>
          <a:prstGeom prst="rect">
            <a:avLst/>
          </a:prstGeom>
        </p:spPr>
        <p:txBody>
          <a:bodyPr anchorCtr="0" anchor="t" bIns="68575" lIns="68575" spcFirstLastPara="1" rIns="68575" wrap="square" tIns="68575">
            <a:noAutofit/>
          </a:bodyPr>
          <a:lstStyle/>
          <a:p>
            <a:pPr indent="-305435" lvl="0" marL="342900" rtl="0" algn="l">
              <a:lnSpc>
                <a:spcPct val="95000"/>
              </a:lnSpc>
              <a:spcBef>
                <a:spcPts val="0"/>
              </a:spcBef>
              <a:spcAft>
                <a:spcPts val="0"/>
              </a:spcAft>
              <a:buSzPts val="1210"/>
              <a:buChar char="❑"/>
            </a:pPr>
            <a:r>
              <a:rPr lang="en" sz="1210">
                <a:solidFill>
                  <a:srgbClr val="212529"/>
                </a:solidFill>
                <a:highlight>
                  <a:srgbClr val="FFFFFF"/>
                </a:highlight>
              </a:rPr>
              <a:t>The </a:t>
            </a:r>
            <a:r>
              <a:rPr lang="en" sz="1210">
                <a:solidFill>
                  <a:srgbClr val="E83E8C"/>
                </a:solidFill>
                <a:highlight>
                  <a:srgbClr val="FFFFFF"/>
                </a:highlight>
              </a:rPr>
              <a:t>pie</a:t>
            </a:r>
            <a:r>
              <a:rPr lang="en" sz="1210">
                <a:solidFill>
                  <a:srgbClr val="212529"/>
                </a:solidFill>
                <a:highlight>
                  <a:srgbClr val="FFFFFF"/>
                </a:highlight>
              </a:rPr>
              <a:t> method takes an </a:t>
            </a:r>
            <a:r>
              <a:rPr lang="en" sz="1210">
                <a:solidFill>
                  <a:srgbClr val="E83E8C"/>
                </a:solidFill>
                <a:highlight>
                  <a:srgbClr val="FFFFFF"/>
                </a:highlight>
              </a:rPr>
              <a:t>x</a:t>
            </a:r>
            <a:r>
              <a:rPr lang="en" sz="1210">
                <a:solidFill>
                  <a:srgbClr val="212529"/>
                </a:solidFill>
                <a:highlight>
                  <a:srgbClr val="FFFFFF"/>
                </a:highlight>
              </a:rPr>
              <a:t> parameter as its first argument, which are the values that will make up the wedges of the pie. They can be given as decimals (percentages of total) or raw values; it </a:t>
            </a:r>
            <a:r>
              <a:rPr lang="en" sz="1210">
                <a:solidFill>
                  <a:srgbClr val="212529"/>
                </a:solidFill>
                <a:highlight>
                  <a:srgbClr val="FFFFFF"/>
                </a:highlight>
              </a:rPr>
              <a:t>doesn't</a:t>
            </a:r>
            <a:r>
              <a:rPr lang="en" sz="1210">
                <a:solidFill>
                  <a:srgbClr val="212529"/>
                </a:solidFill>
                <a:highlight>
                  <a:srgbClr val="FFFFFF"/>
                </a:highlight>
              </a:rPr>
              <a:t> really matter, as Matplotlib will convert them to percentages regardless. The one caveat here is that if the </a:t>
            </a:r>
            <a:r>
              <a:rPr lang="en" sz="1210">
                <a:solidFill>
                  <a:srgbClr val="E83E8C"/>
                </a:solidFill>
                <a:highlight>
                  <a:srgbClr val="FFFFFF"/>
                </a:highlight>
              </a:rPr>
              <a:t>sum(x) &lt; 1</a:t>
            </a:r>
            <a:r>
              <a:rPr lang="en" sz="1210">
                <a:solidFill>
                  <a:srgbClr val="212529"/>
                </a:solidFill>
                <a:highlight>
                  <a:srgbClr val="FFFFFF"/>
                </a:highlight>
              </a:rPr>
              <a:t>, the wedges will not automatically fill in the full pie. We will give an example below.</a:t>
            </a:r>
            <a:endParaRPr sz="1210">
              <a:solidFill>
                <a:srgbClr val="212529"/>
              </a:solidFill>
              <a:highlight>
                <a:srgbClr val="FFFFFF"/>
              </a:highlight>
            </a:endParaRPr>
          </a:p>
          <a:p>
            <a:pPr indent="-305435" lvl="0" marL="342900" rtl="0" algn="l">
              <a:lnSpc>
                <a:spcPct val="95000"/>
              </a:lnSpc>
              <a:spcBef>
                <a:spcPts val="1000"/>
              </a:spcBef>
              <a:spcAft>
                <a:spcPts val="0"/>
              </a:spcAft>
              <a:buSzPts val="1210"/>
              <a:buChar char="❑"/>
            </a:pPr>
            <a:r>
              <a:rPr lang="en" sz="1210">
                <a:solidFill>
                  <a:srgbClr val="212529"/>
                </a:solidFill>
                <a:highlight>
                  <a:srgbClr val="FFFFFF"/>
                </a:highlight>
              </a:rPr>
              <a:t>The </a:t>
            </a:r>
            <a:r>
              <a:rPr lang="en" sz="1210">
                <a:solidFill>
                  <a:srgbClr val="E83E8C"/>
                </a:solidFill>
                <a:highlight>
                  <a:srgbClr val="FFFFFF"/>
                </a:highlight>
              </a:rPr>
              <a:t>labels</a:t>
            </a:r>
            <a:r>
              <a:rPr lang="en" sz="1210">
                <a:solidFill>
                  <a:srgbClr val="212529"/>
                </a:solidFill>
                <a:highlight>
                  <a:srgbClr val="FFFFFF"/>
                </a:highlight>
              </a:rPr>
              <a:t> argument should be an iterable of the same length and order of </a:t>
            </a:r>
            <a:r>
              <a:rPr lang="en" sz="1210">
                <a:solidFill>
                  <a:srgbClr val="E83E8C"/>
                </a:solidFill>
                <a:highlight>
                  <a:srgbClr val="FFFFFF"/>
                </a:highlight>
              </a:rPr>
              <a:t>x</a:t>
            </a:r>
            <a:r>
              <a:rPr lang="en" sz="1210">
                <a:solidFill>
                  <a:srgbClr val="212529"/>
                </a:solidFill>
                <a:highlight>
                  <a:srgbClr val="FFFFFF"/>
                </a:highlight>
              </a:rPr>
              <a:t> that gives labels for each pie wedge.</a:t>
            </a:r>
            <a:endParaRPr sz="1210">
              <a:solidFill>
                <a:srgbClr val="212529"/>
              </a:solidFill>
              <a:highlight>
                <a:srgbClr val="FFFFFF"/>
              </a:highlight>
            </a:endParaRPr>
          </a:p>
          <a:p>
            <a:pPr indent="-305435" lvl="0" marL="342900" rtl="0" algn="l">
              <a:lnSpc>
                <a:spcPct val="95000"/>
              </a:lnSpc>
              <a:spcBef>
                <a:spcPts val="1000"/>
              </a:spcBef>
              <a:spcAft>
                <a:spcPts val="1000"/>
              </a:spcAft>
              <a:buSzPts val="1210"/>
              <a:buChar char="❑"/>
            </a:pPr>
            <a:r>
              <a:rPr lang="en" sz="1210">
                <a:solidFill>
                  <a:srgbClr val="212529"/>
                </a:solidFill>
                <a:highlight>
                  <a:srgbClr val="FFFFFF"/>
                </a:highlight>
              </a:rPr>
              <a:t>For our example, let's say we want to show which sports are most popular at a given school by looking at the number of kids that play each sport.</a:t>
            </a:r>
            <a:endParaRPr sz="1395"/>
          </a:p>
        </p:txBody>
      </p:sp>
      <p:sp>
        <p:nvSpPr>
          <p:cNvPr id="701" name="Google Shape;701;p78"/>
          <p:cNvSpPr txBox="1"/>
          <p:nvPr/>
        </p:nvSpPr>
        <p:spPr>
          <a:xfrm>
            <a:off x="718875" y="3141225"/>
            <a:ext cx="5064600" cy="14775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Consolas"/>
                <a:ea typeface="Consolas"/>
                <a:cs typeface="Consolas"/>
                <a:sym typeface="Consolas"/>
              </a:rPr>
              <a:t>x = [10, 50, 30, 20]</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labels = ['Surfing', 'Soccer', 'Baseball', 'Lacrosse']</a:t>
            </a:r>
            <a:endParaRPr sz="1200">
              <a:latin typeface="Consolas"/>
              <a:ea typeface="Consolas"/>
              <a:cs typeface="Consolas"/>
              <a:sym typeface="Consolas"/>
            </a:endParaRPr>
          </a:p>
          <a:p>
            <a:pPr indent="0" lvl="0" marL="0" rtl="0" algn="l">
              <a:spcBef>
                <a:spcPts val="0"/>
              </a:spcBef>
              <a:spcAft>
                <a:spcPts val="0"/>
              </a:spcAft>
              <a:buNone/>
            </a:pPr>
            <a:r>
              <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fig, ax = plt.subplots()</a:t>
            </a:r>
            <a:endParaRPr sz="1200">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ax.pie(</a:t>
            </a:r>
            <a:r>
              <a:rPr b="1" lang="en" sz="1200">
                <a:latin typeface="Consolas"/>
                <a:ea typeface="Consolas"/>
                <a:cs typeface="Consolas"/>
                <a:sym typeface="Consolas"/>
              </a:rPr>
              <a:t>x, labels=labels</a:t>
            </a:r>
            <a:r>
              <a:rPr lang="en" sz="1200">
                <a:latin typeface="Consolas"/>
                <a:ea typeface="Consolas"/>
                <a:cs typeface="Consolas"/>
                <a:sym typeface="Consolas"/>
              </a:rPr>
              <a:t>)</a:t>
            </a:r>
            <a:endParaRPr sz="1200">
              <a:latin typeface="Consolas"/>
              <a:ea typeface="Consolas"/>
              <a:cs typeface="Consolas"/>
              <a:sym typeface="Consolas"/>
            </a:endParaRPr>
          </a:p>
          <a:p>
            <a:pPr indent="0" lvl="0" marL="0" rtl="0" algn="l">
              <a:spcBef>
                <a:spcPts val="0"/>
              </a:spcBef>
              <a:spcAft>
                <a:spcPts val="0"/>
              </a:spcAft>
              <a:buNone/>
            </a:pPr>
            <a:r>
              <a:rPr lang="en" sz="1200">
                <a:highlight>
                  <a:srgbClr val="D0E0E3"/>
                </a:highlight>
                <a:latin typeface="Consolas"/>
                <a:ea typeface="Consolas"/>
                <a:cs typeface="Consolas"/>
                <a:sym typeface="Consolas"/>
              </a:rPr>
              <a:t>ax.set_title('Sport Popularity')</a:t>
            </a:r>
            <a:endParaRPr sz="1200">
              <a:highlight>
                <a:srgbClr val="D0E0E3"/>
              </a:highlight>
              <a:latin typeface="Consolas"/>
              <a:ea typeface="Consolas"/>
              <a:cs typeface="Consolas"/>
              <a:sym typeface="Consolas"/>
            </a:endParaRPr>
          </a:p>
          <a:p>
            <a:pPr indent="0" lvl="0" marL="0" rtl="0" algn="l">
              <a:spcBef>
                <a:spcPts val="0"/>
              </a:spcBef>
              <a:spcAft>
                <a:spcPts val="0"/>
              </a:spcAft>
              <a:buNone/>
            </a:pPr>
            <a:r>
              <a:rPr lang="en" sz="1200">
                <a:latin typeface="Consolas"/>
                <a:ea typeface="Consolas"/>
                <a:cs typeface="Consolas"/>
                <a:sym typeface="Consolas"/>
              </a:rPr>
              <a:t>plt.tight_layout()</a:t>
            </a:r>
            <a:endParaRPr sz="1200">
              <a:latin typeface="Consolas"/>
              <a:ea typeface="Consolas"/>
              <a:cs typeface="Consolas"/>
              <a:sym typeface="Consolas"/>
            </a:endParaRPr>
          </a:p>
        </p:txBody>
      </p:sp>
      <p:pic>
        <p:nvPicPr>
          <p:cNvPr id="702" name="Google Shape;702;p78"/>
          <p:cNvPicPr preferRelativeResize="0"/>
          <p:nvPr/>
        </p:nvPicPr>
        <p:blipFill rotWithShape="1">
          <a:blip r:embed="rId3">
            <a:alphaModFix/>
          </a:blip>
          <a:srcRect b="13095" l="27985" r="57176" t="60864"/>
          <a:stretch/>
        </p:blipFill>
        <p:spPr>
          <a:xfrm>
            <a:off x="6042300" y="2718550"/>
            <a:ext cx="2500502" cy="2468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79"/>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Start Angle - Matplotlib Pie Charts</a:t>
            </a:r>
            <a:endParaRPr/>
          </a:p>
        </p:txBody>
      </p:sp>
      <p:pic>
        <p:nvPicPr>
          <p:cNvPr id="708" name="Google Shape;708;p79"/>
          <p:cNvPicPr preferRelativeResize="0"/>
          <p:nvPr/>
        </p:nvPicPr>
        <p:blipFill rotWithShape="1">
          <a:blip r:embed="rId3">
            <a:alphaModFix/>
          </a:blip>
          <a:srcRect b="6775" l="13630" r="15742" t="7128"/>
          <a:stretch/>
        </p:blipFill>
        <p:spPr>
          <a:xfrm>
            <a:off x="5431825" y="922600"/>
            <a:ext cx="3394875" cy="3090725"/>
          </a:xfrm>
          <a:prstGeom prst="rect">
            <a:avLst/>
          </a:prstGeom>
          <a:noFill/>
          <a:ln>
            <a:noFill/>
          </a:ln>
        </p:spPr>
      </p:pic>
      <p:sp>
        <p:nvSpPr>
          <p:cNvPr id="709" name="Google Shape;709;p79"/>
          <p:cNvSpPr txBox="1"/>
          <p:nvPr>
            <p:ph idx="1" type="body"/>
          </p:nvPr>
        </p:nvSpPr>
        <p:spPr>
          <a:xfrm>
            <a:off x="523875" y="1290600"/>
            <a:ext cx="4814100" cy="3395400"/>
          </a:xfrm>
          <a:prstGeom prst="rect">
            <a:avLst/>
          </a:prstGeom>
        </p:spPr>
        <p:txBody>
          <a:bodyPr anchorCtr="0" anchor="t" bIns="68575" lIns="68575" spcFirstLastPara="1" rIns="68575" wrap="square" tIns="68575">
            <a:normAutofit/>
          </a:bodyPr>
          <a:lstStyle/>
          <a:p>
            <a:pPr indent="-298450" lvl="0" marL="457200" rtl="0" algn="l">
              <a:lnSpc>
                <a:spcPct val="115000"/>
              </a:lnSpc>
              <a:spcBef>
                <a:spcPts val="1400"/>
              </a:spcBef>
              <a:spcAft>
                <a:spcPts val="0"/>
              </a:spcAft>
              <a:buSzPts val="1100"/>
              <a:buChar char="❑"/>
            </a:pPr>
            <a:r>
              <a:rPr lang="en" sz="1450">
                <a:solidFill>
                  <a:srgbClr val="000000"/>
                </a:solidFill>
                <a:highlight>
                  <a:schemeClr val="lt1"/>
                </a:highlight>
              </a:rPr>
              <a:t>As mentioned, the default start angle is at the x-axis, but you can change the start angle by specifying a </a:t>
            </a:r>
            <a:r>
              <a:rPr lang="en" sz="1500">
                <a:solidFill>
                  <a:srgbClr val="DC143C"/>
                </a:solidFill>
                <a:highlight>
                  <a:schemeClr val="lt1"/>
                </a:highlight>
              </a:rPr>
              <a:t>startangle</a:t>
            </a:r>
            <a:r>
              <a:rPr lang="en" sz="1450">
                <a:solidFill>
                  <a:srgbClr val="000000"/>
                </a:solidFill>
                <a:highlight>
                  <a:schemeClr val="lt1"/>
                </a:highlight>
              </a:rPr>
              <a:t> parameter.</a:t>
            </a:r>
            <a:endParaRPr sz="1450">
              <a:solidFill>
                <a:srgbClr val="000000"/>
              </a:solidFill>
              <a:highlight>
                <a:schemeClr val="lt1"/>
              </a:highlight>
            </a:endParaRPr>
          </a:p>
          <a:p>
            <a:pPr indent="-298450" lvl="0" marL="457200" rtl="0" algn="l">
              <a:lnSpc>
                <a:spcPct val="115000"/>
              </a:lnSpc>
              <a:spcBef>
                <a:spcPts val="1400"/>
              </a:spcBef>
              <a:spcAft>
                <a:spcPts val="0"/>
              </a:spcAft>
              <a:buSzPts val="1100"/>
              <a:buChar char="❑"/>
            </a:pPr>
            <a:r>
              <a:rPr lang="en" sz="1450">
                <a:solidFill>
                  <a:srgbClr val="000000"/>
                </a:solidFill>
                <a:highlight>
                  <a:schemeClr val="lt1"/>
                </a:highlight>
              </a:rPr>
              <a:t>The </a:t>
            </a:r>
            <a:r>
              <a:rPr lang="en" sz="1500">
                <a:solidFill>
                  <a:srgbClr val="DC143C"/>
                </a:solidFill>
                <a:highlight>
                  <a:schemeClr val="lt1"/>
                </a:highlight>
              </a:rPr>
              <a:t>startangle</a:t>
            </a:r>
            <a:r>
              <a:rPr lang="en" sz="1450">
                <a:solidFill>
                  <a:srgbClr val="000000"/>
                </a:solidFill>
                <a:highlight>
                  <a:schemeClr val="lt1"/>
                </a:highlight>
              </a:rPr>
              <a:t> parameter is defined with an angle in degrees, default angle is 0:</a:t>
            </a:r>
            <a:endParaRPr sz="1450">
              <a:solidFill>
                <a:srgbClr val="000000"/>
              </a:solidFill>
              <a:highlight>
                <a:schemeClr val="lt1"/>
              </a:highlight>
            </a:endParaRPr>
          </a:p>
          <a:p>
            <a:pPr indent="0" lvl="0" marL="0" rtl="0" algn="l">
              <a:spcBef>
                <a:spcPts val="10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0"/>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Example - Start Angle - Matplotlib Pie Charts</a:t>
            </a:r>
            <a:endParaRPr/>
          </a:p>
        </p:txBody>
      </p:sp>
      <p:sp>
        <p:nvSpPr>
          <p:cNvPr id="715" name="Google Shape;715;p80"/>
          <p:cNvSpPr txBox="1"/>
          <p:nvPr/>
        </p:nvSpPr>
        <p:spPr>
          <a:xfrm>
            <a:off x="513300" y="1738500"/>
            <a:ext cx="5608200" cy="2709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50">
                <a:highlight>
                  <a:srgbClr val="FFFFFF"/>
                </a:highlight>
                <a:latin typeface="Consolas"/>
                <a:ea typeface="Consolas"/>
                <a:cs typeface="Consolas"/>
                <a:sym typeface="Consolas"/>
              </a:rPr>
              <a:t>y = np.array([</a:t>
            </a:r>
            <a:r>
              <a:rPr b="1" lang="en" sz="1350">
                <a:solidFill>
                  <a:srgbClr val="FF0000"/>
                </a:solidFill>
                <a:highlight>
                  <a:srgbClr val="FFFFFF"/>
                </a:highlight>
                <a:latin typeface="Consolas"/>
                <a:ea typeface="Consolas"/>
                <a:cs typeface="Consolas"/>
                <a:sym typeface="Consolas"/>
              </a:rPr>
              <a:t>35</a:t>
            </a:r>
            <a:r>
              <a:rPr b="1" lang="en" sz="1350">
                <a:highlight>
                  <a:srgbClr val="FFFFFF"/>
                </a:highlight>
                <a:latin typeface="Consolas"/>
                <a:ea typeface="Consolas"/>
                <a:cs typeface="Consolas"/>
                <a:sym typeface="Consolas"/>
              </a:rPr>
              <a:t>, </a:t>
            </a:r>
            <a:r>
              <a:rPr b="1" lang="en" sz="1350">
                <a:solidFill>
                  <a:srgbClr val="FF0000"/>
                </a:solidFill>
                <a:highlight>
                  <a:srgbClr val="FFFFFF"/>
                </a:highlight>
                <a:latin typeface="Consolas"/>
                <a:ea typeface="Consolas"/>
                <a:cs typeface="Consolas"/>
                <a:sym typeface="Consolas"/>
              </a:rPr>
              <a:t>25</a:t>
            </a:r>
            <a:r>
              <a:rPr b="1" lang="en" sz="1350">
                <a:highlight>
                  <a:srgbClr val="FFFFFF"/>
                </a:highlight>
                <a:latin typeface="Consolas"/>
                <a:ea typeface="Consolas"/>
                <a:cs typeface="Consolas"/>
                <a:sym typeface="Consolas"/>
              </a:rPr>
              <a:t>, </a:t>
            </a:r>
            <a:r>
              <a:rPr b="1" lang="en" sz="1350">
                <a:solidFill>
                  <a:srgbClr val="FF0000"/>
                </a:solidFill>
                <a:highlight>
                  <a:srgbClr val="FFFFFF"/>
                </a:highlight>
                <a:latin typeface="Consolas"/>
                <a:ea typeface="Consolas"/>
                <a:cs typeface="Consolas"/>
                <a:sym typeface="Consolas"/>
              </a:rPr>
              <a:t>25</a:t>
            </a:r>
            <a:r>
              <a:rPr b="1" lang="en" sz="1350">
                <a:highlight>
                  <a:srgbClr val="FFFFFF"/>
                </a:highlight>
                <a:latin typeface="Consolas"/>
                <a:ea typeface="Consolas"/>
                <a:cs typeface="Consolas"/>
                <a:sym typeface="Consolas"/>
              </a:rPr>
              <a:t>, </a:t>
            </a:r>
            <a:r>
              <a:rPr b="1" lang="en" sz="1350">
                <a:solidFill>
                  <a:srgbClr val="FF0000"/>
                </a:solidFill>
                <a:highlight>
                  <a:srgbClr val="FFFFFF"/>
                </a:highlight>
                <a:latin typeface="Consolas"/>
                <a:ea typeface="Consolas"/>
                <a:cs typeface="Consolas"/>
                <a:sym typeface="Consolas"/>
              </a:rPr>
              <a:t>15</a:t>
            </a:r>
            <a:r>
              <a:rPr b="1" lang="en" sz="1350">
                <a:highlight>
                  <a:srgbClr val="FFFFFF"/>
                </a:highlight>
                <a:latin typeface="Consolas"/>
                <a:ea typeface="Consolas"/>
                <a:cs typeface="Consolas"/>
                <a:sym typeface="Consolas"/>
              </a:rPr>
              <a:t>])</a:t>
            </a:r>
            <a:endParaRPr b="1" sz="1350">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350">
              <a:highlight>
                <a:srgbClr val="FFFFFF"/>
              </a:highlight>
              <a:latin typeface="Consolas"/>
              <a:ea typeface="Consolas"/>
              <a:cs typeface="Consolas"/>
              <a:sym typeface="Consolas"/>
            </a:endParaRPr>
          </a:p>
          <a:p>
            <a:pPr indent="0" lvl="0" marL="0" rtl="0" algn="l">
              <a:spcBef>
                <a:spcPts val="0"/>
              </a:spcBef>
              <a:spcAft>
                <a:spcPts val="0"/>
              </a:spcAft>
              <a:buNone/>
            </a:pPr>
            <a:r>
              <a:rPr b="1" i="1" lang="en" sz="1500">
                <a:solidFill>
                  <a:schemeClr val="dk2"/>
                </a:solidFill>
                <a:latin typeface="Consolas"/>
                <a:ea typeface="Consolas"/>
                <a:cs typeface="Consolas"/>
                <a:sym typeface="Consolas"/>
              </a:rPr>
              <a:t># </a:t>
            </a:r>
            <a:r>
              <a:rPr b="1" i="1" lang="en">
                <a:solidFill>
                  <a:schemeClr val="dk2"/>
                </a:solidFill>
                <a:latin typeface="Consolas"/>
                <a:ea typeface="Consolas"/>
                <a:cs typeface="Consolas"/>
                <a:sym typeface="Consolas"/>
              </a:rPr>
              <a:t>label</a:t>
            </a:r>
            <a:r>
              <a:rPr b="1" i="1" lang="en" sz="1350">
                <a:solidFill>
                  <a:schemeClr val="dk2"/>
                </a:solidFill>
                <a:highlight>
                  <a:srgbClr val="FFFFFF"/>
                </a:highlight>
                <a:latin typeface="Consolas"/>
                <a:ea typeface="Consolas"/>
                <a:cs typeface="Consolas"/>
                <a:sym typeface="Consolas"/>
              </a:rPr>
              <a:t> parameter must be an array with one label for each wedge:</a:t>
            </a:r>
            <a:endParaRPr b="1" sz="1550">
              <a:solidFill>
                <a:schemeClr val="dk2"/>
              </a:solidFill>
              <a:highlight>
                <a:srgbClr val="FFFFFF"/>
              </a:highlight>
              <a:latin typeface="Consolas"/>
              <a:ea typeface="Consolas"/>
              <a:cs typeface="Consolas"/>
              <a:sym typeface="Consolas"/>
            </a:endParaRPr>
          </a:p>
          <a:p>
            <a:pPr indent="0" lvl="0" marL="0" rtl="0" algn="l">
              <a:spcBef>
                <a:spcPts val="0"/>
              </a:spcBef>
              <a:spcAft>
                <a:spcPts val="0"/>
              </a:spcAft>
              <a:buNone/>
            </a:pPr>
            <a:r>
              <a:rPr b="1" lang="en" sz="1350">
                <a:highlight>
                  <a:srgbClr val="FFFFFF"/>
                </a:highlight>
                <a:latin typeface="Consolas"/>
                <a:ea typeface="Consolas"/>
                <a:cs typeface="Consolas"/>
                <a:sym typeface="Consolas"/>
              </a:rPr>
              <a:t>mylabels = [</a:t>
            </a:r>
            <a:r>
              <a:rPr b="1" lang="en" sz="1350">
                <a:solidFill>
                  <a:srgbClr val="A52A2A"/>
                </a:solidFill>
                <a:highlight>
                  <a:srgbClr val="FFFFFF"/>
                </a:highlight>
                <a:latin typeface="Consolas"/>
                <a:ea typeface="Consolas"/>
                <a:cs typeface="Consolas"/>
                <a:sym typeface="Consolas"/>
              </a:rPr>
              <a:t>"Apples"</a:t>
            </a:r>
            <a:r>
              <a:rPr b="1" lang="en" sz="1350">
                <a:highlight>
                  <a:srgbClr val="FFFFFF"/>
                </a:highlight>
                <a:latin typeface="Consolas"/>
                <a:ea typeface="Consolas"/>
                <a:cs typeface="Consolas"/>
                <a:sym typeface="Consolas"/>
              </a:rPr>
              <a:t>, </a:t>
            </a:r>
            <a:r>
              <a:rPr b="1" lang="en" sz="1350">
                <a:solidFill>
                  <a:srgbClr val="A52A2A"/>
                </a:solidFill>
                <a:highlight>
                  <a:srgbClr val="FFFFFF"/>
                </a:highlight>
                <a:latin typeface="Consolas"/>
                <a:ea typeface="Consolas"/>
                <a:cs typeface="Consolas"/>
                <a:sym typeface="Consolas"/>
              </a:rPr>
              <a:t>"Bananas"</a:t>
            </a:r>
            <a:r>
              <a:rPr b="1" lang="en" sz="1350">
                <a:highlight>
                  <a:srgbClr val="FFFFFF"/>
                </a:highlight>
                <a:latin typeface="Consolas"/>
                <a:ea typeface="Consolas"/>
                <a:cs typeface="Consolas"/>
                <a:sym typeface="Consolas"/>
              </a:rPr>
              <a:t>, </a:t>
            </a:r>
            <a:r>
              <a:rPr b="1" lang="en" sz="1350">
                <a:solidFill>
                  <a:srgbClr val="A52A2A"/>
                </a:solidFill>
                <a:highlight>
                  <a:srgbClr val="FFFFFF"/>
                </a:highlight>
                <a:latin typeface="Consolas"/>
                <a:ea typeface="Consolas"/>
                <a:cs typeface="Consolas"/>
                <a:sym typeface="Consolas"/>
              </a:rPr>
              <a:t>"Cherries"</a:t>
            </a:r>
            <a:r>
              <a:rPr b="1" lang="en" sz="1350">
                <a:highlight>
                  <a:srgbClr val="FFFFFF"/>
                </a:highlight>
                <a:latin typeface="Consolas"/>
                <a:ea typeface="Consolas"/>
                <a:cs typeface="Consolas"/>
                <a:sym typeface="Consolas"/>
              </a:rPr>
              <a:t>, </a:t>
            </a:r>
            <a:r>
              <a:rPr b="1" lang="en" sz="1350">
                <a:solidFill>
                  <a:srgbClr val="A52A2A"/>
                </a:solidFill>
                <a:highlight>
                  <a:srgbClr val="FFFFFF"/>
                </a:highlight>
                <a:latin typeface="Consolas"/>
                <a:ea typeface="Consolas"/>
                <a:cs typeface="Consolas"/>
                <a:sym typeface="Consolas"/>
              </a:rPr>
              <a:t>"Dates"</a:t>
            </a:r>
            <a:r>
              <a:rPr b="1" lang="en" sz="1350">
                <a:highlight>
                  <a:srgbClr val="FFFFFF"/>
                </a:highlight>
                <a:latin typeface="Consolas"/>
                <a:ea typeface="Consolas"/>
                <a:cs typeface="Consolas"/>
                <a:sym typeface="Consolas"/>
              </a:rPr>
              <a:t>]</a:t>
            </a:r>
            <a:endParaRPr b="1" sz="1350">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350">
              <a:highlight>
                <a:srgbClr val="FFFFFF"/>
              </a:highlight>
              <a:latin typeface="Consolas"/>
              <a:ea typeface="Consolas"/>
              <a:cs typeface="Consolas"/>
              <a:sym typeface="Consolas"/>
            </a:endParaRPr>
          </a:p>
          <a:p>
            <a:pPr indent="0" lvl="0" marL="0" rtl="0" algn="l">
              <a:spcBef>
                <a:spcPts val="0"/>
              </a:spcBef>
              <a:spcAft>
                <a:spcPts val="0"/>
              </a:spcAft>
              <a:buNone/>
            </a:pPr>
            <a:r>
              <a:rPr b="1" lang="en" sz="1350">
                <a:highlight>
                  <a:srgbClr val="FFFFFF"/>
                </a:highlight>
                <a:latin typeface="Consolas"/>
                <a:ea typeface="Consolas"/>
                <a:cs typeface="Consolas"/>
                <a:sym typeface="Consolas"/>
              </a:rPr>
              <a:t>plt.pie(y, labels = mylabels, startangle = </a:t>
            </a:r>
            <a:r>
              <a:rPr b="1" lang="en" sz="1350">
                <a:solidFill>
                  <a:srgbClr val="FF0000"/>
                </a:solidFill>
                <a:highlight>
                  <a:srgbClr val="FFFFFF"/>
                </a:highlight>
                <a:latin typeface="Consolas"/>
                <a:ea typeface="Consolas"/>
                <a:cs typeface="Consolas"/>
                <a:sym typeface="Consolas"/>
              </a:rPr>
              <a:t>90</a:t>
            </a:r>
            <a:r>
              <a:rPr b="1" lang="en" sz="1350">
                <a:highlight>
                  <a:srgbClr val="FFFFFF"/>
                </a:highlight>
                <a:latin typeface="Consolas"/>
                <a:ea typeface="Consolas"/>
                <a:cs typeface="Consolas"/>
                <a:sym typeface="Consolas"/>
              </a:rPr>
              <a:t>)</a:t>
            </a:r>
            <a:endParaRPr b="1" sz="1350">
              <a:highlight>
                <a:srgbClr val="FFFFFF"/>
              </a:highlight>
              <a:latin typeface="Consolas"/>
              <a:ea typeface="Consolas"/>
              <a:cs typeface="Consolas"/>
              <a:sym typeface="Consolas"/>
            </a:endParaRPr>
          </a:p>
          <a:p>
            <a:pPr indent="0" lvl="0" marL="0" rtl="0" algn="l">
              <a:spcBef>
                <a:spcPts val="0"/>
              </a:spcBef>
              <a:spcAft>
                <a:spcPts val="0"/>
              </a:spcAft>
              <a:buNone/>
            </a:pPr>
            <a:r>
              <a:t/>
            </a:r>
            <a:endParaRPr b="1" sz="1350">
              <a:highlight>
                <a:srgbClr val="FFFFFF"/>
              </a:highlight>
              <a:latin typeface="Consolas"/>
              <a:ea typeface="Consolas"/>
              <a:cs typeface="Consolas"/>
              <a:sym typeface="Consolas"/>
            </a:endParaRPr>
          </a:p>
          <a:p>
            <a:pPr indent="0" lvl="0" marL="0" rtl="0" algn="l">
              <a:spcBef>
                <a:spcPts val="0"/>
              </a:spcBef>
              <a:spcAft>
                <a:spcPts val="0"/>
              </a:spcAft>
              <a:buNone/>
            </a:pPr>
            <a:r>
              <a:rPr b="1" lang="en" sz="1350">
                <a:highlight>
                  <a:srgbClr val="FFFFFF"/>
                </a:highlight>
                <a:latin typeface="Consolas"/>
                <a:ea typeface="Consolas"/>
                <a:cs typeface="Consolas"/>
                <a:sym typeface="Consolas"/>
              </a:rPr>
              <a:t>plt.legend() </a:t>
            </a:r>
            <a:r>
              <a:rPr i="1" lang="en" sz="1350">
                <a:highlight>
                  <a:srgbClr val="FFFFFF"/>
                </a:highlight>
                <a:latin typeface="Consolas"/>
                <a:ea typeface="Consolas"/>
                <a:cs typeface="Consolas"/>
                <a:sym typeface="Consolas"/>
              </a:rPr>
              <a:t> </a:t>
            </a:r>
            <a:r>
              <a:rPr b="1" i="1" lang="en" sz="1350">
                <a:solidFill>
                  <a:srgbClr val="93C47D"/>
                </a:solidFill>
                <a:highlight>
                  <a:srgbClr val="FFFFFF"/>
                </a:highlight>
                <a:latin typeface="Consolas"/>
                <a:ea typeface="Consolas"/>
                <a:cs typeface="Consolas"/>
                <a:sym typeface="Consolas"/>
              </a:rPr>
              <a:t># To add a list of explanation for each wedge, use the </a:t>
            </a:r>
            <a:r>
              <a:rPr b="1" i="1" lang="en">
                <a:solidFill>
                  <a:srgbClr val="93C47D"/>
                </a:solidFill>
                <a:latin typeface="Consolas"/>
                <a:ea typeface="Consolas"/>
                <a:cs typeface="Consolas"/>
                <a:sym typeface="Consolas"/>
              </a:rPr>
              <a:t>legend()</a:t>
            </a:r>
            <a:r>
              <a:rPr b="1" i="1" lang="en" sz="1350">
                <a:solidFill>
                  <a:srgbClr val="93C47D"/>
                </a:solidFill>
                <a:highlight>
                  <a:srgbClr val="FFFFFF"/>
                </a:highlight>
                <a:latin typeface="Consolas"/>
                <a:ea typeface="Consolas"/>
                <a:cs typeface="Consolas"/>
                <a:sym typeface="Consolas"/>
              </a:rPr>
              <a:t> function:</a:t>
            </a:r>
            <a:endParaRPr b="1" i="1" sz="1350">
              <a:solidFill>
                <a:srgbClr val="93C47D"/>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i="1" sz="1350">
              <a:highlight>
                <a:srgbClr val="FFFFFF"/>
              </a:highlight>
              <a:latin typeface="Consolas"/>
              <a:ea typeface="Consolas"/>
              <a:cs typeface="Consolas"/>
              <a:sym typeface="Consolas"/>
            </a:endParaRPr>
          </a:p>
          <a:p>
            <a:pPr indent="0" lvl="0" marL="0" rtl="0" algn="l">
              <a:spcBef>
                <a:spcPts val="0"/>
              </a:spcBef>
              <a:spcAft>
                <a:spcPts val="0"/>
              </a:spcAft>
              <a:buNone/>
            </a:pPr>
            <a:r>
              <a:rPr b="1" lang="en" sz="1350">
                <a:highlight>
                  <a:srgbClr val="FFFFFF"/>
                </a:highlight>
                <a:latin typeface="Consolas"/>
                <a:ea typeface="Consolas"/>
                <a:cs typeface="Consolas"/>
                <a:sym typeface="Consolas"/>
              </a:rPr>
              <a:t>plt.show() </a:t>
            </a:r>
            <a:endParaRPr b="1" sz="1600">
              <a:latin typeface="Consolas"/>
              <a:ea typeface="Consolas"/>
              <a:cs typeface="Consolas"/>
              <a:sym typeface="Consolas"/>
            </a:endParaRPr>
          </a:p>
        </p:txBody>
      </p:sp>
      <p:pic>
        <p:nvPicPr>
          <p:cNvPr id="716" name="Google Shape;716;p80"/>
          <p:cNvPicPr preferRelativeResize="0"/>
          <p:nvPr/>
        </p:nvPicPr>
        <p:blipFill>
          <a:blip r:embed="rId3">
            <a:alphaModFix/>
          </a:blip>
          <a:stretch>
            <a:fillRect/>
          </a:stretch>
        </p:blipFill>
        <p:spPr>
          <a:xfrm>
            <a:off x="6356675" y="1957425"/>
            <a:ext cx="2562225" cy="22002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1"/>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Knowledge</a:t>
            </a:r>
            <a:r>
              <a:rPr lang="en"/>
              <a:t> Check</a:t>
            </a:r>
            <a:endParaRPr/>
          </a:p>
        </p:txBody>
      </p:sp>
      <p:sp>
        <p:nvSpPr>
          <p:cNvPr id="722" name="Google Shape;722;p81"/>
          <p:cNvSpPr txBox="1"/>
          <p:nvPr>
            <p:ph idx="1" type="body"/>
          </p:nvPr>
        </p:nvSpPr>
        <p:spPr>
          <a:xfrm>
            <a:off x="529375" y="1260650"/>
            <a:ext cx="8186700" cy="3395400"/>
          </a:xfrm>
          <a:prstGeom prst="rect">
            <a:avLst/>
          </a:prstGeom>
        </p:spPr>
        <p:txBody>
          <a:bodyPr anchorCtr="0" anchor="t" bIns="68575" lIns="68575" spcFirstLastPara="1" rIns="68575" wrap="square" tIns="68575">
            <a:normAutofit/>
          </a:bodyPr>
          <a:lstStyle/>
          <a:p>
            <a:pPr indent="-298450" lvl="0" marL="457200" rtl="0" algn="l">
              <a:spcBef>
                <a:spcPts val="800"/>
              </a:spcBef>
              <a:spcAft>
                <a:spcPts val="0"/>
              </a:spcAft>
              <a:buSzPts val="1100"/>
              <a:buChar char="❑"/>
            </a:pPr>
            <a:r>
              <a:rPr lang="en"/>
              <a:t>What is Matplotlib?</a:t>
            </a:r>
            <a:endParaRPr/>
          </a:p>
          <a:p>
            <a:pPr indent="-298450" lvl="0" marL="457200" rtl="0" algn="l">
              <a:spcBef>
                <a:spcPts val="0"/>
              </a:spcBef>
              <a:spcAft>
                <a:spcPts val="0"/>
              </a:spcAft>
              <a:buSzPts val="1100"/>
              <a:buChar char="❑"/>
            </a:pPr>
            <a:r>
              <a:rPr lang="en"/>
              <a:t>What are some of the features of Matplotlib?</a:t>
            </a:r>
            <a:endParaRPr/>
          </a:p>
          <a:p>
            <a:pPr indent="-298450" lvl="0" marL="457200" rtl="0" algn="l">
              <a:spcBef>
                <a:spcPts val="0"/>
              </a:spcBef>
              <a:spcAft>
                <a:spcPts val="0"/>
              </a:spcAft>
              <a:buSzPts val="1100"/>
              <a:buChar char="❑"/>
            </a:pPr>
            <a:r>
              <a:rPr lang="en"/>
              <a:t>What are some of the major </a:t>
            </a:r>
            <a:r>
              <a:rPr lang="en"/>
              <a:t>components</a:t>
            </a:r>
            <a:r>
              <a:rPr lang="en"/>
              <a:t> of any graph or plot? </a:t>
            </a:r>
            <a:endParaRPr/>
          </a:p>
          <a:p>
            <a:pPr indent="-298450" lvl="0" marL="457200" rtl="0" algn="l">
              <a:spcBef>
                <a:spcPts val="0"/>
              </a:spcBef>
              <a:spcAft>
                <a:spcPts val="0"/>
              </a:spcAft>
              <a:buSzPts val="1100"/>
              <a:buChar char="❑"/>
            </a:pPr>
            <a:r>
              <a:rPr lang="en"/>
              <a:t>Name the function, which is used to save the plot?</a:t>
            </a:r>
            <a:endParaRPr/>
          </a:p>
          <a:p>
            <a:pPr indent="0" lvl="0" marL="0" rtl="0" algn="l">
              <a:spcBef>
                <a:spcPts val="80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2"/>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Summary</a:t>
            </a:r>
            <a:endParaRPr/>
          </a:p>
        </p:txBody>
      </p:sp>
      <p:sp>
        <p:nvSpPr>
          <p:cNvPr id="728" name="Google Shape;728;p82"/>
          <p:cNvSpPr txBox="1"/>
          <p:nvPr>
            <p:ph idx="1" type="body"/>
          </p:nvPr>
        </p:nvSpPr>
        <p:spPr>
          <a:xfrm>
            <a:off x="523875" y="1290600"/>
            <a:ext cx="8186700" cy="3395400"/>
          </a:xfrm>
          <a:prstGeom prst="rect">
            <a:avLst/>
          </a:prstGeom>
        </p:spPr>
        <p:txBody>
          <a:bodyPr anchorCtr="0" anchor="t" bIns="68575" lIns="68575" spcFirstLastPara="1" rIns="68575" wrap="square" tIns="68575">
            <a:normAutofit/>
          </a:bodyPr>
          <a:lstStyle/>
          <a:p>
            <a:pPr indent="-298450" lvl="0" marL="457200" rtl="0" algn="l">
              <a:spcBef>
                <a:spcPts val="800"/>
              </a:spcBef>
              <a:spcAft>
                <a:spcPts val="0"/>
              </a:spcAft>
              <a:buSzPts val="1100"/>
              <a:buChar char="●"/>
            </a:pPr>
            <a:r>
              <a:rPr lang="en"/>
              <a:t>Matplotlib library is used for creating static, animated, and interactive 2D- plots or figures in Python.</a:t>
            </a:r>
            <a:endParaRPr/>
          </a:p>
          <a:p>
            <a:pPr indent="-298450" lvl="0" marL="457200" rtl="0" algn="l">
              <a:spcBef>
                <a:spcPts val="1000"/>
              </a:spcBef>
              <a:spcAft>
                <a:spcPts val="0"/>
              </a:spcAft>
              <a:buSzPts val="1100"/>
              <a:buChar char="●"/>
            </a:pPr>
            <a:r>
              <a:rPr lang="en"/>
              <a:t>In order to be able to use Python’s Data Visualisation library, we need to import the pyplot module from Matplotlib library, using the following statement: </a:t>
            </a:r>
            <a:r>
              <a:rPr i="1" lang="en"/>
              <a:t>import matplotlib.pyplot as plt, where plt is an alias or an alternative name for matplotlib.pyplot</a:t>
            </a:r>
            <a:r>
              <a:rPr lang="en"/>
              <a:t>. You can keep any alias of your choice.</a:t>
            </a:r>
            <a:endParaRPr/>
          </a:p>
          <a:p>
            <a:pPr indent="-298450" lvl="0" marL="457200" rtl="0" algn="l">
              <a:spcBef>
                <a:spcPts val="1000"/>
              </a:spcBef>
              <a:spcAft>
                <a:spcPts val="0"/>
              </a:spcAft>
              <a:buSzPts val="1100"/>
              <a:buChar char="●"/>
            </a:pPr>
            <a:r>
              <a:rPr lang="en"/>
              <a:t>The pyplot module of matplotlib contains a collection of functions that can be used to work on a plot. The plot() function of the pyplot module is used to create a figure. A figure is the overall window where the outputs of pyplot functions are plotted.</a:t>
            </a:r>
            <a:endParaRPr/>
          </a:p>
          <a:p>
            <a:pPr indent="-298450" lvl="0" marL="457200" rtl="0" algn="l">
              <a:spcBef>
                <a:spcPts val="1000"/>
              </a:spcBef>
              <a:spcAft>
                <a:spcPts val="0"/>
              </a:spcAft>
              <a:buSzPts val="1100"/>
              <a:buChar char="●"/>
            </a:pPr>
            <a:r>
              <a:rPr lang="en"/>
              <a:t>plot() is provided with two parameters, which indicates values for x-axis and y-axis, respectively.</a:t>
            </a:r>
            <a:endParaRPr/>
          </a:p>
          <a:p>
            <a:pPr indent="-298450" lvl="0" marL="457200" rtl="0" algn="l">
              <a:spcBef>
                <a:spcPts val="1000"/>
              </a:spcBef>
              <a:spcAft>
                <a:spcPts val="1000"/>
              </a:spcAft>
              <a:buSzPts val="1100"/>
              <a:buChar char="●"/>
            </a:pPr>
            <a:r>
              <a:rPr lang="en"/>
              <a:t>The various components of a plot are: Title, Legend, Ticks, x label, ylabel • plt.plot() is used to build a plot, where plt is an alias. • plt.show() is used to display the figure, where plt is an alias.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8"/>
          <p:cNvSpPr txBox="1"/>
          <p:nvPr>
            <p:ph type="title"/>
          </p:nvPr>
        </p:nvSpPr>
        <p:spPr>
          <a:xfrm>
            <a:off x="485575" y="674950"/>
            <a:ext cx="8520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539" name="Google Shape;539;p58"/>
          <p:cNvSpPr txBox="1"/>
          <p:nvPr>
            <p:ph idx="1" type="body"/>
          </p:nvPr>
        </p:nvSpPr>
        <p:spPr>
          <a:xfrm>
            <a:off x="668500" y="1276425"/>
            <a:ext cx="4334400" cy="3525600"/>
          </a:xfrm>
          <a:prstGeom prst="rect">
            <a:avLst/>
          </a:prstGeom>
        </p:spPr>
        <p:txBody>
          <a:bodyPr anchorCtr="0" anchor="t" bIns="91425" lIns="91425" spcFirstLastPara="1" rIns="91425" wrap="square" tIns="91425">
            <a:normAutofit fontScale="55000" lnSpcReduction="20000"/>
          </a:bodyPr>
          <a:lstStyle/>
          <a:p>
            <a:pPr indent="-315010" lvl="0" marL="457200" rtl="0" algn="l">
              <a:spcBef>
                <a:spcPts val="0"/>
              </a:spcBef>
              <a:spcAft>
                <a:spcPts val="0"/>
              </a:spcAft>
              <a:buSzPct val="100000"/>
              <a:buChar char="●"/>
            </a:pPr>
            <a:r>
              <a:rPr lang="en" sz="2474"/>
              <a:t>Data visualisation </a:t>
            </a:r>
            <a:endParaRPr sz="2474"/>
          </a:p>
          <a:p>
            <a:pPr indent="-315010" lvl="0" marL="457200" rtl="0" algn="l">
              <a:spcBef>
                <a:spcPts val="0"/>
              </a:spcBef>
              <a:spcAft>
                <a:spcPts val="0"/>
              </a:spcAft>
              <a:buSzPct val="100000"/>
              <a:buChar char="●"/>
            </a:pPr>
            <a:r>
              <a:rPr lang="en" sz="2474"/>
              <a:t>Overview of Matplotlib</a:t>
            </a:r>
            <a:endParaRPr sz="2474"/>
          </a:p>
          <a:p>
            <a:pPr indent="-315010" lvl="0" marL="457200" rtl="0" algn="l">
              <a:spcBef>
                <a:spcPts val="0"/>
              </a:spcBef>
              <a:spcAft>
                <a:spcPts val="0"/>
              </a:spcAft>
              <a:buSzPct val="100000"/>
              <a:buChar char="●"/>
            </a:pPr>
            <a:r>
              <a:rPr lang="en" sz="2474"/>
              <a:t>Installing Matplotlib</a:t>
            </a:r>
            <a:endParaRPr sz="2474"/>
          </a:p>
          <a:p>
            <a:pPr indent="-315010" lvl="0" marL="457200" rtl="0" algn="l">
              <a:spcBef>
                <a:spcPts val="0"/>
              </a:spcBef>
              <a:spcAft>
                <a:spcPts val="0"/>
              </a:spcAft>
              <a:buSzPct val="100000"/>
              <a:buChar char="●"/>
            </a:pPr>
            <a:r>
              <a:rPr lang="en" sz="2474"/>
              <a:t>Overview of Matplotlib Pyplot and Plotting</a:t>
            </a:r>
            <a:endParaRPr sz="2474"/>
          </a:p>
          <a:p>
            <a:pPr indent="-315010" lvl="0" marL="457200" rtl="0" algn="l">
              <a:spcBef>
                <a:spcPts val="0"/>
              </a:spcBef>
              <a:spcAft>
                <a:spcPts val="0"/>
              </a:spcAft>
              <a:buSzPct val="100000"/>
              <a:buChar char="●"/>
            </a:pPr>
            <a:r>
              <a:rPr lang="en" sz="2474"/>
              <a:t>Matplotlib Pyplot and Plotting Line Styles</a:t>
            </a:r>
            <a:endParaRPr sz="2474"/>
          </a:p>
          <a:p>
            <a:pPr indent="-315010" lvl="0" marL="457200" rtl="0" algn="l">
              <a:spcBef>
                <a:spcPts val="0"/>
              </a:spcBef>
              <a:spcAft>
                <a:spcPts val="0"/>
              </a:spcAft>
              <a:buSzPct val="100000"/>
              <a:buChar char="●"/>
            </a:pPr>
            <a:r>
              <a:rPr lang="en" sz="2474"/>
              <a:t>Matplotlib Pyplot  Markers</a:t>
            </a:r>
            <a:endParaRPr sz="2474"/>
          </a:p>
          <a:p>
            <a:pPr indent="-315010" lvl="0" marL="457200" rtl="0" algn="l">
              <a:spcBef>
                <a:spcPts val="0"/>
              </a:spcBef>
              <a:spcAft>
                <a:spcPts val="0"/>
              </a:spcAft>
              <a:buSzPct val="100000"/>
              <a:buChar char="●"/>
            </a:pPr>
            <a:r>
              <a:rPr lang="en" sz="2474"/>
              <a:t>Matplotlib Pyplot  Labels, Fonts and Title</a:t>
            </a:r>
            <a:endParaRPr sz="2474"/>
          </a:p>
          <a:p>
            <a:pPr indent="-315010" lvl="0" marL="457200" rtl="0" algn="l">
              <a:spcBef>
                <a:spcPts val="0"/>
              </a:spcBef>
              <a:spcAft>
                <a:spcPts val="0"/>
              </a:spcAft>
              <a:buSzPct val="100000"/>
              <a:buChar char="●"/>
            </a:pPr>
            <a:r>
              <a:rPr lang="en" sz="2474"/>
              <a:t>Matplotlib Pyplot Subplots</a:t>
            </a:r>
            <a:endParaRPr sz="2474"/>
          </a:p>
          <a:p>
            <a:pPr indent="-315010" lvl="0" marL="457200" rtl="0" algn="l">
              <a:spcBef>
                <a:spcPts val="0"/>
              </a:spcBef>
              <a:spcAft>
                <a:spcPts val="0"/>
              </a:spcAft>
              <a:buSzPct val="100000"/>
              <a:buChar char="●"/>
            </a:pPr>
            <a:r>
              <a:rPr lang="en" sz="2474"/>
              <a:t>Matplotlib Pyplot - Multiple lines</a:t>
            </a:r>
            <a:endParaRPr sz="2474"/>
          </a:p>
          <a:p>
            <a:pPr indent="-315010" lvl="0" marL="457200" rtl="0" algn="l">
              <a:spcBef>
                <a:spcPts val="0"/>
              </a:spcBef>
              <a:spcAft>
                <a:spcPts val="0"/>
              </a:spcAft>
              <a:buSzPct val="100000"/>
              <a:buChar char="●"/>
            </a:pPr>
            <a:r>
              <a:rPr lang="en" sz="2474"/>
              <a:t>Matplotlib Pyplot - Scatter</a:t>
            </a:r>
            <a:endParaRPr sz="2474"/>
          </a:p>
          <a:p>
            <a:pPr indent="-315010" lvl="0" marL="457200" rtl="0" algn="l">
              <a:spcBef>
                <a:spcPts val="0"/>
              </a:spcBef>
              <a:spcAft>
                <a:spcPts val="0"/>
              </a:spcAft>
              <a:buSzPct val="100000"/>
              <a:buChar char="●"/>
            </a:pPr>
            <a:r>
              <a:rPr lang="en" sz="2474"/>
              <a:t>Matplotlib Pyplot - Bars</a:t>
            </a:r>
            <a:endParaRPr sz="2474"/>
          </a:p>
          <a:p>
            <a:pPr indent="-315010" lvl="0" marL="457200" rtl="0" algn="l">
              <a:spcBef>
                <a:spcPts val="0"/>
              </a:spcBef>
              <a:spcAft>
                <a:spcPts val="0"/>
              </a:spcAft>
              <a:buSzPct val="100000"/>
              <a:buChar char="●"/>
            </a:pPr>
            <a:r>
              <a:rPr lang="en" sz="2474"/>
              <a:t>Matplotlib Bars - Plot color</a:t>
            </a:r>
            <a:endParaRPr sz="2474"/>
          </a:p>
          <a:p>
            <a:pPr indent="-315010" lvl="0" marL="457200" rtl="0" algn="l">
              <a:spcBef>
                <a:spcPts val="0"/>
              </a:spcBef>
              <a:spcAft>
                <a:spcPts val="0"/>
              </a:spcAft>
              <a:buSzPct val="100000"/>
              <a:buChar char="●"/>
            </a:pPr>
            <a:r>
              <a:rPr lang="en" sz="2474"/>
              <a:t>Matplotlib Bars - Multiple charts</a:t>
            </a:r>
            <a:endParaRPr sz="2474"/>
          </a:p>
          <a:p>
            <a:pPr indent="-315010" lvl="0" marL="457200" rtl="0" algn="l">
              <a:spcBef>
                <a:spcPts val="0"/>
              </a:spcBef>
              <a:spcAft>
                <a:spcPts val="0"/>
              </a:spcAft>
              <a:buSzPct val="100000"/>
              <a:buChar char="●"/>
            </a:pPr>
            <a:r>
              <a:rPr lang="en" sz="2474"/>
              <a:t>Matplotlib Bars - Stack charts</a:t>
            </a:r>
            <a:endParaRPr sz="2474"/>
          </a:p>
          <a:p>
            <a:pPr indent="-315010" lvl="0" marL="457200" rtl="0" algn="l">
              <a:spcBef>
                <a:spcPts val="0"/>
              </a:spcBef>
              <a:spcAft>
                <a:spcPts val="0"/>
              </a:spcAft>
              <a:buSzPct val="100000"/>
              <a:buChar char="●"/>
            </a:pPr>
            <a:r>
              <a:rPr lang="en" sz="2474"/>
              <a:t>Introduction to Matplotlib Pie Charts</a:t>
            </a:r>
            <a:endParaRPr sz="2474"/>
          </a:p>
          <a:p>
            <a:pPr indent="-315010" lvl="0" marL="457200" rtl="0" algn="l">
              <a:spcBef>
                <a:spcPts val="0"/>
              </a:spcBef>
              <a:spcAft>
                <a:spcPts val="0"/>
              </a:spcAft>
              <a:buSzPct val="100000"/>
              <a:buChar char="●"/>
            </a:pPr>
            <a:r>
              <a:rPr lang="en" sz="2474"/>
              <a:t>Start Angle - Matplotlib Pie Charts</a:t>
            </a:r>
            <a:endParaRPr b="1" sz="2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9"/>
          <p:cNvSpPr txBox="1"/>
          <p:nvPr>
            <p:ph idx="1" type="body"/>
          </p:nvPr>
        </p:nvSpPr>
        <p:spPr>
          <a:xfrm>
            <a:off x="616975" y="1290600"/>
            <a:ext cx="8023800" cy="2168100"/>
          </a:xfrm>
          <a:prstGeom prst="rect">
            <a:avLst/>
          </a:prstGeom>
        </p:spPr>
        <p:txBody>
          <a:bodyPr anchorCtr="0" anchor="t" bIns="68575" lIns="68575" spcFirstLastPara="1" rIns="68575" wrap="square" tIns="68575">
            <a:normAutofit lnSpcReduction="10000"/>
          </a:bodyPr>
          <a:lstStyle/>
          <a:p>
            <a:pPr indent="-298450" lvl="0" marL="457200" rtl="0" algn="l">
              <a:spcBef>
                <a:spcPts val="800"/>
              </a:spcBef>
              <a:spcAft>
                <a:spcPts val="0"/>
              </a:spcAft>
              <a:buSzPts val="1100"/>
              <a:buChar char="❑"/>
            </a:pPr>
            <a:r>
              <a:rPr lang="en"/>
              <a:t>Data visualization means graphical or pictorial representation of the data using graphs and charts, etc. The purpose of plotting data is to visualise variations or show relationships between variables.  </a:t>
            </a:r>
            <a:endParaRPr/>
          </a:p>
          <a:p>
            <a:pPr indent="-298450" lvl="0" marL="457200" rtl="0" algn="l">
              <a:spcBef>
                <a:spcPts val="1000"/>
              </a:spcBef>
              <a:spcAft>
                <a:spcPts val="1000"/>
              </a:spcAft>
              <a:buSzPts val="1100"/>
              <a:buChar char="❑"/>
            </a:pPr>
            <a:r>
              <a:rPr lang="en"/>
              <a:t>Visualization also helps to effectively communicate information to users. For example, traffic symbols, ultrasound reports, books of maps, speedometers, and tuners of instruments are few examples of visualization that we come across daily. Visualization of data is effectively used in fields such as health, finance, science, mathematics, and engineering, etc. In this lesson, we will learn how to visualise data using the Matplotlib library of Python by plotting charts such as line, bar, and scatter, with respect to the various types of data.</a:t>
            </a:r>
            <a:endParaRPr/>
          </a:p>
        </p:txBody>
      </p:sp>
      <p:sp>
        <p:nvSpPr>
          <p:cNvPr id="545" name="Google Shape;545;p59"/>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Data Visualization </a:t>
            </a:r>
            <a:endParaRPr/>
          </a:p>
        </p:txBody>
      </p:sp>
      <p:sp>
        <p:nvSpPr>
          <p:cNvPr id="546" name="Google Shape;546;p59"/>
          <p:cNvSpPr txBox="1"/>
          <p:nvPr/>
        </p:nvSpPr>
        <p:spPr>
          <a:xfrm>
            <a:off x="4470475" y="3637700"/>
            <a:ext cx="3654900" cy="8313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“Human visual perception is the “most powerful of data interfaces between computers and humans” — M. McIntyre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0"/>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Overview of </a:t>
            </a:r>
            <a:r>
              <a:rPr lang="en"/>
              <a:t>Matplotlib</a:t>
            </a:r>
            <a:endParaRPr/>
          </a:p>
        </p:txBody>
      </p:sp>
      <p:sp>
        <p:nvSpPr>
          <p:cNvPr id="552" name="Google Shape;552;p60"/>
          <p:cNvSpPr txBox="1"/>
          <p:nvPr>
            <p:ph idx="1" type="body"/>
          </p:nvPr>
        </p:nvSpPr>
        <p:spPr>
          <a:xfrm>
            <a:off x="426000" y="1260650"/>
            <a:ext cx="8186700" cy="3395400"/>
          </a:xfrm>
          <a:prstGeom prst="rect">
            <a:avLst/>
          </a:prstGeom>
        </p:spPr>
        <p:txBody>
          <a:bodyPr anchorCtr="0" anchor="t" bIns="68575" lIns="68575" spcFirstLastPara="1" rIns="68575" wrap="square" tIns="68575">
            <a:normAutofit/>
          </a:bodyPr>
          <a:lstStyle/>
          <a:p>
            <a:pPr indent="-298450" lvl="0" marL="457200" rtl="0" algn="l">
              <a:spcBef>
                <a:spcPts val="0"/>
              </a:spcBef>
              <a:spcAft>
                <a:spcPts val="0"/>
              </a:spcAft>
              <a:buSzPts val="1100"/>
              <a:buChar char="❏"/>
            </a:pPr>
            <a:r>
              <a:rPr lang="en" u="sng">
                <a:solidFill>
                  <a:schemeClr val="hlink"/>
                </a:solidFill>
                <a:hlinkClick r:id="rId3"/>
              </a:rPr>
              <a:t>Matplotlib </a:t>
            </a:r>
            <a:r>
              <a:rPr lang="en">
                <a:solidFill>
                  <a:srgbClr val="000000"/>
                </a:solidFill>
              </a:rPr>
              <a:t>is a comprehensive library for creating static, animated, and interactive visualizations in Python. </a:t>
            </a:r>
            <a:endParaRPr>
              <a:solidFill>
                <a:srgbClr val="000000"/>
              </a:solidFill>
            </a:endParaRPr>
          </a:p>
          <a:p>
            <a:pPr indent="-298450" lvl="0" marL="457200" rtl="0" algn="l">
              <a:spcBef>
                <a:spcPts val="1000"/>
              </a:spcBef>
              <a:spcAft>
                <a:spcPts val="0"/>
              </a:spcAft>
              <a:buSzPts val="1100"/>
              <a:buChar char="❏"/>
            </a:pPr>
            <a:r>
              <a:rPr lang="en">
                <a:solidFill>
                  <a:srgbClr val="000000"/>
                </a:solidFill>
              </a:rPr>
              <a:t>Matplotlib is built on NumPy arrays and is designed to work with the broader SciPy stack.</a:t>
            </a:r>
            <a:endParaRPr>
              <a:solidFill>
                <a:srgbClr val="000000"/>
              </a:solidFill>
            </a:endParaRPr>
          </a:p>
          <a:p>
            <a:pPr indent="-298450" lvl="0" marL="457200" rtl="0" algn="l">
              <a:spcBef>
                <a:spcPts val="1000"/>
              </a:spcBef>
              <a:spcAft>
                <a:spcPts val="0"/>
              </a:spcAft>
              <a:buSzPts val="1100"/>
              <a:buChar char="❏"/>
            </a:pPr>
            <a:r>
              <a:rPr lang="en">
                <a:solidFill>
                  <a:srgbClr val="000000"/>
                </a:solidFill>
              </a:rPr>
              <a:t>Matplotlib makes easy things easy, and hard things possible:</a:t>
            </a:r>
            <a:endParaRPr>
              <a:solidFill>
                <a:srgbClr val="000000"/>
              </a:solidFill>
            </a:endParaRPr>
          </a:p>
          <a:p>
            <a:pPr indent="-298450" lvl="0" marL="914400" rtl="0" algn="l">
              <a:spcBef>
                <a:spcPts val="1000"/>
              </a:spcBef>
              <a:spcAft>
                <a:spcPts val="0"/>
              </a:spcAft>
              <a:buSzPts val="1100"/>
              <a:buChar char="●"/>
            </a:pPr>
            <a:r>
              <a:rPr lang="en">
                <a:solidFill>
                  <a:srgbClr val="000000"/>
                </a:solidFill>
              </a:rPr>
              <a:t>Creates </a:t>
            </a:r>
            <a:r>
              <a:rPr lang="en" u="sng">
                <a:solidFill>
                  <a:schemeClr val="accent5"/>
                </a:solidFill>
                <a:hlinkClick r:id="rId4">
                  <a:extLst>
                    <a:ext uri="{A12FA001-AC4F-418D-AE19-62706E023703}">
                      <ahyp:hlinkClr val="tx"/>
                    </a:ext>
                  </a:extLst>
                </a:hlinkClick>
              </a:rPr>
              <a:t>publication quality plots</a:t>
            </a:r>
            <a:r>
              <a:rPr lang="en">
                <a:solidFill>
                  <a:srgbClr val="000000"/>
                </a:solidFill>
              </a:rPr>
              <a:t>.</a:t>
            </a:r>
            <a:endParaRPr>
              <a:solidFill>
                <a:srgbClr val="000000"/>
              </a:solidFill>
            </a:endParaRPr>
          </a:p>
          <a:p>
            <a:pPr indent="-298450" lvl="0" marL="914400" rtl="0" algn="l">
              <a:spcBef>
                <a:spcPts val="1000"/>
              </a:spcBef>
              <a:spcAft>
                <a:spcPts val="0"/>
              </a:spcAft>
              <a:buSzPts val="1100"/>
              <a:buChar char="●"/>
            </a:pPr>
            <a:r>
              <a:rPr lang="en">
                <a:solidFill>
                  <a:srgbClr val="000000"/>
                </a:solidFill>
              </a:rPr>
              <a:t>Makes </a:t>
            </a:r>
            <a:r>
              <a:rPr lang="en" u="sng">
                <a:solidFill>
                  <a:schemeClr val="accent5"/>
                </a:solidFill>
                <a:hlinkClick r:id="rId5">
                  <a:extLst>
                    <a:ext uri="{A12FA001-AC4F-418D-AE19-62706E023703}">
                      <ahyp:hlinkClr val="tx"/>
                    </a:ext>
                  </a:extLst>
                </a:hlinkClick>
              </a:rPr>
              <a:t>interactive figures</a:t>
            </a:r>
            <a:r>
              <a:rPr lang="en">
                <a:solidFill>
                  <a:srgbClr val="000000"/>
                </a:solidFill>
              </a:rPr>
              <a:t> that can zoom, pan, and update.</a:t>
            </a:r>
            <a:endParaRPr>
              <a:solidFill>
                <a:srgbClr val="000000"/>
              </a:solidFill>
            </a:endParaRPr>
          </a:p>
          <a:p>
            <a:pPr indent="-298450" lvl="0" marL="914400" rtl="0" algn="l">
              <a:spcBef>
                <a:spcPts val="1000"/>
              </a:spcBef>
              <a:spcAft>
                <a:spcPts val="0"/>
              </a:spcAft>
              <a:buSzPts val="1100"/>
              <a:buChar char="●"/>
            </a:pPr>
            <a:r>
              <a:rPr lang="en">
                <a:solidFill>
                  <a:srgbClr val="000000"/>
                </a:solidFill>
              </a:rPr>
              <a:t>Customizes </a:t>
            </a:r>
            <a:r>
              <a:rPr lang="en" u="sng">
                <a:solidFill>
                  <a:schemeClr val="accent5"/>
                </a:solidFill>
                <a:hlinkClick r:id="rId6">
                  <a:extLst>
                    <a:ext uri="{A12FA001-AC4F-418D-AE19-62706E023703}">
                      <ahyp:hlinkClr val="tx"/>
                    </a:ext>
                  </a:extLst>
                </a:hlinkClick>
              </a:rPr>
              <a:t>visual style</a:t>
            </a:r>
            <a:r>
              <a:rPr lang="en">
                <a:solidFill>
                  <a:srgbClr val="000000"/>
                </a:solidFill>
              </a:rPr>
              <a:t> and </a:t>
            </a:r>
            <a:r>
              <a:rPr lang="en" u="sng">
                <a:solidFill>
                  <a:schemeClr val="accent5"/>
                </a:solidFill>
                <a:hlinkClick r:id="rId7">
                  <a:extLst>
                    <a:ext uri="{A12FA001-AC4F-418D-AE19-62706E023703}">
                      <ahyp:hlinkClr val="tx"/>
                    </a:ext>
                  </a:extLst>
                </a:hlinkClick>
              </a:rPr>
              <a:t>layout</a:t>
            </a:r>
            <a:r>
              <a:rPr lang="en">
                <a:solidFill>
                  <a:srgbClr val="000000"/>
                </a:solidFill>
              </a:rPr>
              <a:t>.</a:t>
            </a:r>
            <a:endParaRPr>
              <a:solidFill>
                <a:srgbClr val="000000"/>
              </a:solidFill>
            </a:endParaRPr>
          </a:p>
          <a:p>
            <a:pPr indent="-298450" lvl="0" marL="914400" rtl="0" algn="l">
              <a:spcBef>
                <a:spcPts val="1000"/>
              </a:spcBef>
              <a:spcAft>
                <a:spcPts val="0"/>
              </a:spcAft>
              <a:buSzPts val="1100"/>
              <a:buChar char="●"/>
            </a:pPr>
            <a:r>
              <a:rPr lang="en">
                <a:solidFill>
                  <a:srgbClr val="000000"/>
                </a:solidFill>
              </a:rPr>
              <a:t>Exports to </a:t>
            </a:r>
            <a:r>
              <a:rPr lang="en" u="sng">
                <a:solidFill>
                  <a:schemeClr val="accent5"/>
                </a:solidFill>
                <a:hlinkClick r:id="rId8">
                  <a:extLst>
                    <a:ext uri="{A12FA001-AC4F-418D-AE19-62706E023703}">
                      <ahyp:hlinkClr val="tx"/>
                    </a:ext>
                  </a:extLst>
                </a:hlinkClick>
              </a:rPr>
              <a:t>many file formats</a:t>
            </a:r>
            <a:r>
              <a:rPr lang="en">
                <a:solidFill>
                  <a:srgbClr val="000000"/>
                </a:solidFill>
              </a:rPr>
              <a:t>.</a:t>
            </a:r>
            <a:endParaRPr>
              <a:solidFill>
                <a:srgbClr val="000000"/>
              </a:solidFill>
            </a:endParaRPr>
          </a:p>
          <a:p>
            <a:pPr indent="-298450" lvl="0" marL="914400" rtl="0" algn="l">
              <a:spcBef>
                <a:spcPts val="1000"/>
              </a:spcBef>
              <a:spcAft>
                <a:spcPts val="0"/>
              </a:spcAft>
              <a:buSzPts val="1100"/>
              <a:buChar char="●"/>
            </a:pPr>
            <a:r>
              <a:rPr lang="en">
                <a:solidFill>
                  <a:srgbClr val="000000"/>
                </a:solidFill>
              </a:rPr>
              <a:t>Embeds in </a:t>
            </a:r>
            <a:r>
              <a:rPr lang="en" u="sng">
                <a:solidFill>
                  <a:schemeClr val="accent5"/>
                </a:solidFill>
                <a:hlinkClick r:id="rId9">
                  <a:extLst>
                    <a:ext uri="{A12FA001-AC4F-418D-AE19-62706E023703}">
                      <ahyp:hlinkClr val="tx"/>
                    </a:ext>
                  </a:extLst>
                </a:hlinkClick>
              </a:rPr>
              <a:t>JupyterLab and Graphical User Interfaces</a:t>
            </a:r>
            <a:r>
              <a:rPr lang="en">
                <a:solidFill>
                  <a:srgbClr val="000000"/>
                </a:solidFill>
              </a:rPr>
              <a:t>.</a:t>
            </a:r>
            <a:endParaRPr>
              <a:solidFill>
                <a:srgbClr val="000000"/>
              </a:solidFill>
            </a:endParaRPr>
          </a:p>
          <a:p>
            <a:pPr indent="-298450" lvl="0" marL="914400" rtl="0" algn="l">
              <a:spcBef>
                <a:spcPts val="1000"/>
              </a:spcBef>
              <a:spcAft>
                <a:spcPts val="1000"/>
              </a:spcAft>
              <a:buSzPts val="1100"/>
              <a:buChar char="●"/>
            </a:pPr>
            <a:r>
              <a:rPr lang="en">
                <a:solidFill>
                  <a:srgbClr val="000000"/>
                </a:solidFill>
              </a:rPr>
              <a:t>Uses a rich array of </a:t>
            </a:r>
            <a:r>
              <a:rPr lang="en" u="sng">
                <a:solidFill>
                  <a:schemeClr val="accent5"/>
                </a:solidFill>
                <a:hlinkClick r:id="rId10">
                  <a:extLst>
                    <a:ext uri="{A12FA001-AC4F-418D-AE19-62706E023703}">
                      <ahyp:hlinkClr val="tx"/>
                    </a:ext>
                  </a:extLst>
                </a:hlinkClick>
              </a:rPr>
              <a:t>third-party packages</a:t>
            </a:r>
            <a:r>
              <a:rPr lang="en">
                <a:solidFill>
                  <a:srgbClr val="000000"/>
                </a:solidFill>
              </a:rPr>
              <a:t> built on Matplotlib.</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1"/>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Installing Matplotlib </a:t>
            </a:r>
            <a:endParaRPr/>
          </a:p>
        </p:txBody>
      </p:sp>
      <p:sp>
        <p:nvSpPr>
          <p:cNvPr id="558" name="Google Shape;558;p61"/>
          <p:cNvSpPr txBox="1"/>
          <p:nvPr>
            <p:ph idx="1" type="body"/>
          </p:nvPr>
        </p:nvSpPr>
        <p:spPr>
          <a:xfrm>
            <a:off x="523875" y="1290600"/>
            <a:ext cx="8186700" cy="3395400"/>
          </a:xfrm>
          <a:prstGeom prst="rect">
            <a:avLst/>
          </a:prstGeom>
        </p:spPr>
        <p:txBody>
          <a:bodyPr anchorCtr="0" anchor="t" bIns="68575" lIns="68575" spcFirstLastPara="1" rIns="68575" wrap="square" tIns="68575">
            <a:normAutofit/>
          </a:bodyPr>
          <a:lstStyle/>
          <a:p>
            <a:pPr indent="0" lvl="0" marL="0" rtl="0" algn="l">
              <a:lnSpc>
                <a:spcPct val="115000"/>
              </a:lnSpc>
              <a:spcBef>
                <a:spcPts val="1800"/>
              </a:spcBef>
              <a:spcAft>
                <a:spcPts val="0"/>
              </a:spcAft>
              <a:buNone/>
            </a:pPr>
            <a:r>
              <a:rPr b="1" lang="en" sz="1600">
                <a:solidFill>
                  <a:srgbClr val="273239"/>
                </a:solidFill>
                <a:highlight>
                  <a:srgbClr val="FFFFFF"/>
                </a:highlight>
              </a:rPr>
              <a:t>For PIP Users:</a:t>
            </a:r>
            <a:endParaRPr b="1" sz="1600">
              <a:solidFill>
                <a:srgbClr val="273239"/>
              </a:solidFill>
              <a:highlight>
                <a:srgbClr val="FFFFFF"/>
              </a:highlight>
            </a:endParaRPr>
          </a:p>
          <a:p>
            <a:pPr indent="0" lvl="0" marL="0" rtl="0" algn="l">
              <a:lnSpc>
                <a:spcPct val="115000"/>
              </a:lnSpc>
              <a:spcBef>
                <a:spcPts val="1800"/>
              </a:spcBef>
              <a:spcAft>
                <a:spcPts val="0"/>
              </a:spcAft>
              <a:buNone/>
            </a:pPr>
            <a:r>
              <a:rPr lang="en" sz="1500">
                <a:solidFill>
                  <a:srgbClr val="273239"/>
                </a:solidFill>
                <a:highlight>
                  <a:srgbClr val="FFFFFF"/>
                </a:highlight>
              </a:rPr>
              <a:t>Users who prefer to use </a:t>
            </a:r>
            <a:r>
              <a:rPr b="1" lang="en" sz="1500">
                <a:solidFill>
                  <a:srgbClr val="273239"/>
                </a:solidFill>
                <a:highlight>
                  <a:srgbClr val="FFFFFF"/>
                </a:highlight>
              </a:rPr>
              <a:t>PIP</a:t>
            </a:r>
            <a:r>
              <a:rPr lang="en" sz="1500">
                <a:solidFill>
                  <a:srgbClr val="273239"/>
                </a:solidFill>
                <a:highlight>
                  <a:srgbClr val="FFFFFF"/>
                </a:highlight>
              </a:rPr>
              <a:t> can use the command below to install Matplotlib:</a:t>
            </a:r>
            <a:endParaRPr sz="1500">
              <a:solidFill>
                <a:srgbClr val="273239"/>
              </a:solidFill>
              <a:highlight>
                <a:srgbClr val="FFFFFF"/>
              </a:highlight>
            </a:endParaRPr>
          </a:p>
          <a:p>
            <a:pPr indent="0" lvl="0" marL="647700" marR="190500" rtl="0" algn="l">
              <a:lnSpc>
                <a:spcPct val="115000"/>
              </a:lnSpc>
              <a:spcBef>
                <a:spcPts val="800"/>
              </a:spcBef>
              <a:spcAft>
                <a:spcPts val="0"/>
              </a:spcAft>
              <a:buNone/>
            </a:pPr>
            <a:r>
              <a:rPr lang="en">
                <a:solidFill>
                  <a:srgbClr val="273239"/>
                </a:solidFill>
                <a:highlight>
                  <a:srgbClr val="D9D9D9"/>
                </a:highlight>
                <a:latin typeface="Consolas"/>
                <a:ea typeface="Consolas"/>
                <a:cs typeface="Consolas"/>
                <a:sym typeface="Consolas"/>
              </a:rPr>
              <a:t>pip install matplotlib</a:t>
            </a:r>
            <a:endParaRPr b="1" sz="1600">
              <a:solidFill>
                <a:srgbClr val="273239"/>
              </a:solidFill>
              <a:highlight>
                <a:srgbClr val="D9D9D9"/>
              </a:highlight>
            </a:endParaRPr>
          </a:p>
          <a:p>
            <a:pPr indent="0" lvl="0" marL="0" rtl="0" algn="l">
              <a:lnSpc>
                <a:spcPct val="115000"/>
              </a:lnSpc>
              <a:spcBef>
                <a:spcPts val="1800"/>
              </a:spcBef>
              <a:spcAft>
                <a:spcPts val="0"/>
              </a:spcAft>
              <a:buNone/>
            </a:pPr>
            <a:r>
              <a:rPr b="1" lang="en" sz="1600">
                <a:solidFill>
                  <a:srgbClr val="273239"/>
                </a:solidFill>
                <a:highlight>
                  <a:srgbClr val="FFFFFF"/>
                </a:highlight>
              </a:rPr>
              <a:t>For Conda Users:</a:t>
            </a:r>
            <a:endParaRPr b="1" sz="1600">
              <a:solidFill>
                <a:srgbClr val="273239"/>
              </a:solidFill>
              <a:highlight>
                <a:srgbClr val="FFFFFF"/>
              </a:highlight>
            </a:endParaRPr>
          </a:p>
          <a:p>
            <a:pPr indent="0" lvl="0" marL="0" rtl="0" algn="l">
              <a:lnSpc>
                <a:spcPct val="115000"/>
              </a:lnSpc>
              <a:spcBef>
                <a:spcPts val="1800"/>
              </a:spcBef>
              <a:spcAft>
                <a:spcPts val="0"/>
              </a:spcAft>
              <a:buNone/>
            </a:pPr>
            <a:r>
              <a:rPr lang="en" sz="1500">
                <a:solidFill>
                  <a:srgbClr val="273239"/>
                </a:solidFill>
                <a:highlight>
                  <a:srgbClr val="FFFFFF"/>
                </a:highlight>
              </a:rPr>
              <a:t>Users who prefer to use </a:t>
            </a:r>
            <a:r>
              <a:rPr b="1" lang="en" sz="1500">
                <a:solidFill>
                  <a:srgbClr val="273239"/>
                </a:solidFill>
                <a:highlight>
                  <a:srgbClr val="FFFFFF"/>
                </a:highlight>
              </a:rPr>
              <a:t>Conda</a:t>
            </a:r>
            <a:r>
              <a:rPr lang="en" sz="1500">
                <a:solidFill>
                  <a:srgbClr val="273239"/>
                </a:solidFill>
                <a:highlight>
                  <a:srgbClr val="FFFFFF"/>
                </a:highlight>
              </a:rPr>
              <a:t> to install Matplotlib, can use the command below:</a:t>
            </a:r>
            <a:endParaRPr sz="1500">
              <a:solidFill>
                <a:srgbClr val="273239"/>
              </a:solidFill>
              <a:highlight>
                <a:srgbClr val="FFFFFF"/>
              </a:highlight>
            </a:endParaRPr>
          </a:p>
          <a:p>
            <a:pPr indent="0" lvl="0" marL="647700" marR="190500" rtl="0" algn="l">
              <a:lnSpc>
                <a:spcPct val="115000"/>
              </a:lnSpc>
              <a:spcBef>
                <a:spcPts val="800"/>
              </a:spcBef>
              <a:spcAft>
                <a:spcPts val="800"/>
              </a:spcAft>
              <a:buNone/>
            </a:pPr>
            <a:r>
              <a:rPr lang="en">
                <a:solidFill>
                  <a:srgbClr val="273239"/>
                </a:solidFill>
                <a:highlight>
                  <a:srgbClr val="C9DAF8"/>
                </a:highlight>
                <a:latin typeface="Consolas"/>
                <a:ea typeface="Consolas"/>
                <a:cs typeface="Consolas"/>
                <a:sym typeface="Consolas"/>
              </a:rPr>
              <a:t>conda install matplotlib</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2"/>
          <p:cNvSpPr txBox="1"/>
          <p:nvPr>
            <p:ph type="title"/>
          </p:nvPr>
        </p:nvSpPr>
        <p:spPr>
          <a:xfrm>
            <a:off x="426012" y="8826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Overview of </a:t>
            </a:r>
            <a:r>
              <a:rPr lang="en"/>
              <a:t>Matplotlib Pyplot and Plotting</a:t>
            </a:r>
            <a:endParaRPr/>
          </a:p>
        </p:txBody>
      </p:sp>
      <p:sp>
        <p:nvSpPr>
          <p:cNvPr id="564" name="Google Shape;564;p62"/>
          <p:cNvSpPr txBox="1"/>
          <p:nvPr/>
        </p:nvSpPr>
        <p:spPr>
          <a:xfrm>
            <a:off x="225300" y="1329425"/>
            <a:ext cx="8572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E69138"/>
              </a:buClr>
              <a:buSzPts val="1400"/>
              <a:buChar char="●"/>
            </a:pPr>
            <a:r>
              <a:rPr lang="en" u="sng">
                <a:solidFill>
                  <a:schemeClr val="hlink"/>
                </a:solidFill>
                <a:hlinkClick r:id="rId3"/>
              </a:rPr>
              <a:t>Pyplot</a:t>
            </a:r>
            <a:r>
              <a:rPr lang="en"/>
              <a:t> is a state-based interface to a Matplotlib module, which provides a MATLAB-like interface.</a:t>
            </a:r>
            <a:endParaRPr/>
          </a:p>
          <a:p>
            <a:pPr indent="-317500" lvl="0" marL="457200" rtl="0" algn="l">
              <a:spcBef>
                <a:spcPts val="0"/>
              </a:spcBef>
              <a:spcAft>
                <a:spcPts val="0"/>
              </a:spcAft>
              <a:buClr>
                <a:srgbClr val="E69138"/>
              </a:buClr>
              <a:buSzPts val="1400"/>
              <a:buChar char="●"/>
            </a:pPr>
            <a:r>
              <a:rPr lang="en"/>
              <a:t>Most of the Matplotlib utilities lie under the pyplot submodule, and are usually imported under the plt alias:</a:t>
            </a:r>
            <a:endParaRPr/>
          </a:p>
        </p:txBody>
      </p:sp>
      <p:sp>
        <p:nvSpPr>
          <p:cNvPr id="565" name="Google Shape;565;p62"/>
          <p:cNvSpPr txBox="1"/>
          <p:nvPr/>
        </p:nvSpPr>
        <p:spPr>
          <a:xfrm>
            <a:off x="2693400" y="1987925"/>
            <a:ext cx="3582000" cy="377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250">
                <a:solidFill>
                  <a:srgbClr val="0000CD"/>
                </a:solidFill>
                <a:highlight>
                  <a:srgbClr val="FFFFFF"/>
                </a:highlight>
                <a:latin typeface="Courier New"/>
                <a:ea typeface="Courier New"/>
                <a:cs typeface="Courier New"/>
                <a:sym typeface="Courier New"/>
              </a:rPr>
              <a:t>import</a:t>
            </a:r>
            <a:r>
              <a:rPr b="1" lang="en" sz="1250">
                <a:highlight>
                  <a:srgbClr val="FFFFFF"/>
                </a:highlight>
                <a:latin typeface="Courier New"/>
                <a:ea typeface="Courier New"/>
                <a:cs typeface="Courier New"/>
                <a:sym typeface="Courier New"/>
              </a:rPr>
              <a:t> matplotlib.pyplot </a:t>
            </a:r>
            <a:r>
              <a:rPr b="1" lang="en" sz="1250">
                <a:solidFill>
                  <a:srgbClr val="0000CD"/>
                </a:solidFill>
                <a:highlight>
                  <a:srgbClr val="FFFFFF"/>
                </a:highlight>
                <a:latin typeface="Courier New"/>
                <a:ea typeface="Courier New"/>
                <a:cs typeface="Courier New"/>
                <a:sym typeface="Courier New"/>
              </a:rPr>
              <a:t>as</a:t>
            </a:r>
            <a:r>
              <a:rPr b="1" lang="en" sz="1250">
                <a:highlight>
                  <a:srgbClr val="FFFFFF"/>
                </a:highlight>
                <a:latin typeface="Courier New"/>
                <a:ea typeface="Courier New"/>
                <a:cs typeface="Courier New"/>
                <a:sym typeface="Courier New"/>
              </a:rPr>
              <a:t> plt</a:t>
            </a:r>
            <a:endParaRPr b="1" sz="1500"/>
          </a:p>
        </p:txBody>
      </p:sp>
      <p:sp>
        <p:nvSpPr>
          <p:cNvPr id="566" name="Google Shape;566;p62"/>
          <p:cNvSpPr txBox="1"/>
          <p:nvPr/>
        </p:nvSpPr>
        <p:spPr>
          <a:xfrm>
            <a:off x="481625" y="2457950"/>
            <a:ext cx="8351700" cy="2326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17500" lvl="0" marL="457200" rtl="0" algn="l">
              <a:spcBef>
                <a:spcPts val="0"/>
              </a:spcBef>
              <a:spcAft>
                <a:spcPts val="0"/>
              </a:spcAft>
              <a:buClr>
                <a:srgbClr val="B45F06"/>
              </a:buClr>
              <a:buSzPts val="1400"/>
              <a:buChar char="❏"/>
            </a:pPr>
            <a:r>
              <a:rPr lang="en" sz="1250">
                <a:highlight>
                  <a:srgbClr val="FFFFFF"/>
                </a:highlight>
              </a:rPr>
              <a:t>The </a:t>
            </a:r>
            <a:r>
              <a:rPr lang="en" sz="1300">
                <a:solidFill>
                  <a:srgbClr val="DC143C"/>
                </a:solidFill>
                <a:highlight>
                  <a:srgbClr val="FFFFFF"/>
                </a:highlight>
              </a:rPr>
              <a:t>plot()</a:t>
            </a:r>
            <a:r>
              <a:rPr lang="en" sz="1250">
                <a:highlight>
                  <a:srgbClr val="FFFFFF"/>
                </a:highlight>
              </a:rPr>
              <a:t> function is used to draw points (markers) in a diagram.</a:t>
            </a:r>
            <a:endParaRPr sz="1250">
              <a:highlight>
                <a:srgbClr val="FFFFFF"/>
              </a:highlight>
            </a:endParaRPr>
          </a:p>
          <a:p>
            <a:pPr indent="-317500" lvl="0" marL="457200" rtl="0" algn="l">
              <a:spcBef>
                <a:spcPts val="1000"/>
              </a:spcBef>
              <a:spcAft>
                <a:spcPts val="0"/>
              </a:spcAft>
              <a:buClr>
                <a:srgbClr val="B45F06"/>
              </a:buClr>
              <a:buSzPts val="1400"/>
              <a:buChar char="❏"/>
            </a:pPr>
            <a:r>
              <a:rPr lang="en" sz="1250">
                <a:highlight>
                  <a:srgbClr val="FFFFFF"/>
                </a:highlight>
              </a:rPr>
              <a:t>By default, the </a:t>
            </a:r>
            <a:r>
              <a:rPr lang="en" sz="1300">
                <a:solidFill>
                  <a:srgbClr val="DC143C"/>
                </a:solidFill>
                <a:highlight>
                  <a:srgbClr val="FFFFFF"/>
                </a:highlight>
              </a:rPr>
              <a:t>plot()</a:t>
            </a:r>
            <a:r>
              <a:rPr lang="en" sz="1250">
                <a:highlight>
                  <a:srgbClr val="FFFFFF"/>
                </a:highlight>
              </a:rPr>
              <a:t> function draws a line from point to point.</a:t>
            </a:r>
            <a:endParaRPr sz="1250">
              <a:highlight>
                <a:srgbClr val="FFFFFF"/>
              </a:highlight>
            </a:endParaRPr>
          </a:p>
          <a:p>
            <a:pPr indent="-317500" lvl="0" marL="457200" rtl="0" algn="l">
              <a:spcBef>
                <a:spcPts val="1000"/>
              </a:spcBef>
              <a:spcAft>
                <a:spcPts val="0"/>
              </a:spcAft>
              <a:buClr>
                <a:srgbClr val="B45F06"/>
              </a:buClr>
              <a:buSzPts val="1400"/>
              <a:buChar char="❏"/>
            </a:pPr>
            <a:r>
              <a:rPr lang="en" sz="1250">
                <a:highlight>
                  <a:srgbClr val="FFFFFF"/>
                </a:highlight>
              </a:rPr>
              <a:t>The function takes parameters for specifying points in the diagram.</a:t>
            </a:r>
            <a:endParaRPr sz="1250">
              <a:highlight>
                <a:srgbClr val="FFFFFF"/>
              </a:highlight>
            </a:endParaRPr>
          </a:p>
          <a:p>
            <a:pPr indent="-317500" lvl="0" marL="457200" rtl="0" algn="l">
              <a:spcBef>
                <a:spcPts val="1000"/>
              </a:spcBef>
              <a:spcAft>
                <a:spcPts val="0"/>
              </a:spcAft>
              <a:buClr>
                <a:srgbClr val="B45F06"/>
              </a:buClr>
              <a:buSzPts val="1400"/>
              <a:buChar char="❏"/>
            </a:pPr>
            <a:r>
              <a:rPr lang="en" sz="1250">
                <a:highlight>
                  <a:srgbClr val="FFFFFF"/>
                </a:highlight>
              </a:rPr>
              <a:t>Parameter 1 is an array containing the points on the</a:t>
            </a:r>
            <a:r>
              <a:rPr b="1" lang="en" sz="1250">
                <a:highlight>
                  <a:srgbClr val="FFFFFF"/>
                </a:highlight>
              </a:rPr>
              <a:t> x-axis.</a:t>
            </a:r>
            <a:endParaRPr b="1" sz="1250">
              <a:highlight>
                <a:srgbClr val="FFFFFF"/>
              </a:highlight>
            </a:endParaRPr>
          </a:p>
          <a:p>
            <a:pPr indent="-317500" lvl="0" marL="457200" rtl="0" algn="l">
              <a:spcBef>
                <a:spcPts val="1000"/>
              </a:spcBef>
              <a:spcAft>
                <a:spcPts val="0"/>
              </a:spcAft>
              <a:buClr>
                <a:srgbClr val="B45F06"/>
              </a:buClr>
              <a:buSzPts val="1400"/>
              <a:buChar char="❏"/>
            </a:pPr>
            <a:r>
              <a:rPr lang="en" sz="1250">
                <a:highlight>
                  <a:srgbClr val="FFFFFF"/>
                </a:highlight>
              </a:rPr>
              <a:t>Parameter 2 is an array containing the points on the </a:t>
            </a:r>
            <a:r>
              <a:rPr b="1" lang="en" sz="1250">
                <a:highlight>
                  <a:srgbClr val="FFFFFF"/>
                </a:highlight>
              </a:rPr>
              <a:t>y-axis.</a:t>
            </a:r>
            <a:endParaRPr b="1" sz="1250">
              <a:highlight>
                <a:srgbClr val="FFFFFF"/>
              </a:highlight>
            </a:endParaRPr>
          </a:p>
          <a:p>
            <a:pPr indent="-317500" lvl="0" marL="457200" rtl="0" algn="l">
              <a:spcBef>
                <a:spcPts val="1000"/>
              </a:spcBef>
              <a:spcAft>
                <a:spcPts val="1000"/>
              </a:spcAft>
              <a:buClr>
                <a:srgbClr val="B45F06"/>
              </a:buClr>
              <a:buSzPts val="1400"/>
              <a:buChar char="❏"/>
            </a:pPr>
            <a:r>
              <a:rPr lang="en" sz="1350">
                <a:highlight>
                  <a:srgbClr val="FFFFFF"/>
                </a:highlight>
              </a:rPr>
              <a:t>If we need to plot a line from (1, 3) to (8, 10), we have to pass two arrays [1, 8] and [3, 10] to the plot function.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3"/>
          <p:cNvSpPr txBox="1"/>
          <p:nvPr>
            <p:ph type="title"/>
          </p:nvPr>
        </p:nvSpPr>
        <p:spPr>
          <a:xfrm>
            <a:off x="476425" y="574275"/>
            <a:ext cx="8503500" cy="439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Matplotlib Pyplot and Plotting Example</a:t>
            </a:r>
            <a:endParaRPr/>
          </a:p>
        </p:txBody>
      </p:sp>
      <p:sp>
        <p:nvSpPr>
          <p:cNvPr id="572" name="Google Shape;572;p63"/>
          <p:cNvSpPr txBox="1"/>
          <p:nvPr/>
        </p:nvSpPr>
        <p:spPr>
          <a:xfrm>
            <a:off x="130800" y="1017438"/>
            <a:ext cx="8761500" cy="3924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1000"/>
              </a:spcAft>
              <a:buNone/>
            </a:pPr>
            <a:r>
              <a:rPr b="1" lang="en" sz="1350">
                <a:highlight>
                  <a:srgbClr val="FFFFFF"/>
                </a:highlight>
                <a:latin typeface="Century Gothic"/>
                <a:ea typeface="Century Gothic"/>
                <a:cs typeface="Century Gothic"/>
                <a:sym typeface="Century Gothic"/>
              </a:rPr>
              <a:t>Example One: With Line</a:t>
            </a:r>
            <a:endParaRPr b="1" sz="1350">
              <a:highlight>
                <a:srgbClr val="FFFFFF"/>
              </a:highlight>
              <a:latin typeface="Century Gothic"/>
              <a:ea typeface="Century Gothic"/>
              <a:cs typeface="Century Gothic"/>
              <a:sym typeface="Century Gothic"/>
            </a:endParaRPr>
          </a:p>
        </p:txBody>
      </p:sp>
      <p:sp>
        <p:nvSpPr>
          <p:cNvPr id="573" name="Google Shape;573;p63"/>
          <p:cNvSpPr txBox="1"/>
          <p:nvPr/>
        </p:nvSpPr>
        <p:spPr>
          <a:xfrm>
            <a:off x="605625" y="1413225"/>
            <a:ext cx="3547800" cy="1831800"/>
          </a:xfrm>
          <a:prstGeom prst="rect">
            <a:avLst/>
          </a:prstGeom>
          <a:solidFill>
            <a:srgbClr val="EEEEEE"/>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50">
                <a:solidFill>
                  <a:srgbClr val="0000CD"/>
                </a:solidFill>
                <a:highlight>
                  <a:srgbClr val="FFF7EE"/>
                </a:highlight>
                <a:latin typeface="Consolas"/>
                <a:ea typeface="Consolas"/>
                <a:cs typeface="Consolas"/>
                <a:sym typeface="Consolas"/>
              </a:rPr>
              <a:t>import</a:t>
            </a:r>
            <a:r>
              <a:rPr b="1" lang="en" sz="1350">
                <a:highlight>
                  <a:srgbClr val="FFF7EE"/>
                </a:highlight>
                <a:latin typeface="Consolas"/>
                <a:ea typeface="Consolas"/>
                <a:cs typeface="Consolas"/>
                <a:sym typeface="Consolas"/>
              </a:rPr>
              <a:t> matplotlib.pyplot </a:t>
            </a:r>
            <a:r>
              <a:rPr b="1" lang="en" sz="1350">
                <a:solidFill>
                  <a:srgbClr val="0000CD"/>
                </a:solidFill>
                <a:highlight>
                  <a:srgbClr val="FFF7EE"/>
                </a:highlight>
                <a:latin typeface="Consolas"/>
                <a:ea typeface="Consolas"/>
                <a:cs typeface="Consolas"/>
                <a:sym typeface="Consolas"/>
              </a:rPr>
              <a:t>as</a:t>
            </a:r>
            <a:r>
              <a:rPr b="1" lang="en" sz="1350">
                <a:highlight>
                  <a:srgbClr val="FFF7EE"/>
                </a:highlight>
                <a:latin typeface="Consolas"/>
                <a:ea typeface="Consolas"/>
                <a:cs typeface="Consolas"/>
                <a:sym typeface="Consolas"/>
              </a:rPr>
              <a:t> plt</a:t>
            </a:r>
            <a:endParaRPr b="1" sz="1350">
              <a:highlight>
                <a:srgbClr val="FFF7EE"/>
              </a:highlight>
              <a:latin typeface="Consolas"/>
              <a:ea typeface="Consolas"/>
              <a:cs typeface="Consolas"/>
              <a:sym typeface="Consolas"/>
            </a:endParaRPr>
          </a:p>
          <a:p>
            <a:pPr indent="0" lvl="0" marL="0" rtl="0" algn="l">
              <a:spcBef>
                <a:spcPts val="0"/>
              </a:spcBef>
              <a:spcAft>
                <a:spcPts val="0"/>
              </a:spcAft>
              <a:buNone/>
            </a:pPr>
            <a:r>
              <a:rPr b="1" lang="en" sz="1350">
                <a:solidFill>
                  <a:srgbClr val="0000CD"/>
                </a:solidFill>
                <a:highlight>
                  <a:srgbClr val="FFF7EE"/>
                </a:highlight>
                <a:latin typeface="Consolas"/>
                <a:ea typeface="Consolas"/>
                <a:cs typeface="Consolas"/>
                <a:sym typeface="Consolas"/>
              </a:rPr>
              <a:t>import</a:t>
            </a:r>
            <a:r>
              <a:rPr b="1" lang="en" sz="1350">
                <a:highlight>
                  <a:srgbClr val="FFF7EE"/>
                </a:highlight>
                <a:latin typeface="Consolas"/>
                <a:ea typeface="Consolas"/>
                <a:cs typeface="Consolas"/>
                <a:sym typeface="Consolas"/>
              </a:rPr>
              <a:t> numpy </a:t>
            </a:r>
            <a:r>
              <a:rPr b="1" lang="en" sz="1350">
                <a:solidFill>
                  <a:srgbClr val="0000CD"/>
                </a:solidFill>
                <a:highlight>
                  <a:srgbClr val="FFF7EE"/>
                </a:highlight>
                <a:latin typeface="Consolas"/>
                <a:ea typeface="Consolas"/>
                <a:cs typeface="Consolas"/>
                <a:sym typeface="Consolas"/>
              </a:rPr>
              <a:t>as</a:t>
            </a:r>
            <a:r>
              <a:rPr b="1" lang="en" sz="1350">
                <a:highlight>
                  <a:srgbClr val="FFF7EE"/>
                </a:highlight>
                <a:latin typeface="Consolas"/>
                <a:ea typeface="Consolas"/>
                <a:cs typeface="Consolas"/>
                <a:sym typeface="Consolas"/>
              </a:rPr>
              <a:t> np</a:t>
            </a:r>
            <a:endParaRPr b="1" sz="1350">
              <a:highlight>
                <a:srgbClr val="FFF7EE"/>
              </a:highlight>
              <a:latin typeface="Consolas"/>
              <a:ea typeface="Consolas"/>
              <a:cs typeface="Consolas"/>
              <a:sym typeface="Consolas"/>
            </a:endParaRPr>
          </a:p>
          <a:p>
            <a:pPr indent="0" lvl="0" marL="0" rtl="0" algn="l">
              <a:spcBef>
                <a:spcPts val="0"/>
              </a:spcBef>
              <a:spcAft>
                <a:spcPts val="0"/>
              </a:spcAft>
              <a:buNone/>
            </a:pPr>
            <a:r>
              <a:t/>
            </a:r>
            <a:endParaRPr b="1" sz="1300">
              <a:highlight>
                <a:srgbClr val="FFF7EE"/>
              </a:highlight>
              <a:latin typeface="Consolas"/>
              <a:ea typeface="Consolas"/>
              <a:cs typeface="Consolas"/>
              <a:sym typeface="Consolas"/>
            </a:endParaRPr>
          </a:p>
          <a:p>
            <a:pPr indent="0" lvl="0" marL="0" rtl="0" algn="l">
              <a:spcBef>
                <a:spcPts val="0"/>
              </a:spcBef>
              <a:spcAft>
                <a:spcPts val="0"/>
              </a:spcAft>
              <a:buNone/>
            </a:pPr>
            <a:r>
              <a:rPr b="1" lang="en" sz="1350">
                <a:highlight>
                  <a:srgbClr val="FFF7EE"/>
                </a:highlight>
                <a:latin typeface="Consolas"/>
                <a:ea typeface="Consolas"/>
                <a:cs typeface="Consolas"/>
                <a:sym typeface="Consolas"/>
              </a:rPr>
              <a:t>xpoints = np.array([</a:t>
            </a:r>
            <a:r>
              <a:rPr b="1" lang="en" sz="1350">
                <a:solidFill>
                  <a:srgbClr val="FF0000"/>
                </a:solidFill>
                <a:highlight>
                  <a:srgbClr val="FFF7EE"/>
                </a:highlight>
                <a:latin typeface="Consolas"/>
                <a:ea typeface="Consolas"/>
                <a:cs typeface="Consolas"/>
                <a:sym typeface="Consolas"/>
              </a:rPr>
              <a:t>1</a:t>
            </a:r>
            <a:r>
              <a:rPr b="1" lang="en" sz="1350">
                <a:highlight>
                  <a:srgbClr val="FFF7EE"/>
                </a:highlight>
                <a:latin typeface="Consolas"/>
                <a:ea typeface="Consolas"/>
                <a:cs typeface="Consolas"/>
                <a:sym typeface="Consolas"/>
              </a:rPr>
              <a:t>, </a:t>
            </a:r>
            <a:r>
              <a:rPr b="1" lang="en" sz="1350">
                <a:solidFill>
                  <a:srgbClr val="FF0000"/>
                </a:solidFill>
                <a:highlight>
                  <a:srgbClr val="FFF7EE"/>
                </a:highlight>
                <a:latin typeface="Consolas"/>
                <a:ea typeface="Consolas"/>
                <a:cs typeface="Consolas"/>
                <a:sym typeface="Consolas"/>
              </a:rPr>
              <a:t>8</a:t>
            </a:r>
            <a:r>
              <a:rPr b="1" lang="en" sz="1350">
                <a:highlight>
                  <a:srgbClr val="FFF7EE"/>
                </a:highlight>
                <a:latin typeface="Consolas"/>
                <a:ea typeface="Consolas"/>
                <a:cs typeface="Consolas"/>
                <a:sym typeface="Consolas"/>
              </a:rPr>
              <a:t>])</a:t>
            </a:r>
            <a:endParaRPr b="1" sz="1350">
              <a:highlight>
                <a:srgbClr val="FFF7EE"/>
              </a:highlight>
              <a:latin typeface="Consolas"/>
              <a:ea typeface="Consolas"/>
              <a:cs typeface="Consolas"/>
              <a:sym typeface="Consolas"/>
            </a:endParaRPr>
          </a:p>
          <a:p>
            <a:pPr indent="0" lvl="0" marL="0" rtl="0" algn="l">
              <a:spcBef>
                <a:spcPts val="0"/>
              </a:spcBef>
              <a:spcAft>
                <a:spcPts val="0"/>
              </a:spcAft>
              <a:buNone/>
            </a:pPr>
            <a:r>
              <a:rPr b="1" lang="en" sz="1350">
                <a:highlight>
                  <a:srgbClr val="FFF7EE"/>
                </a:highlight>
                <a:latin typeface="Consolas"/>
                <a:ea typeface="Consolas"/>
                <a:cs typeface="Consolas"/>
                <a:sym typeface="Consolas"/>
              </a:rPr>
              <a:t>ypoints = np.array([</a:t>
            </a:r>
            <a:r>
              <a:rPr b="1" lang="en" sz="1350">
                <a:solidFill>
                  <a:srgbClr val="FF0000"/>
                </a:solidFill>
                <a:highlight>
                  <a:srgbClr val="FFF7EE"/>
                </a:highlight>
                <a:latin typeface="Consolas"/>
                <a:ea typeface="Consolas"/>
                <a:cs typeface="Consolas"/>
                <a:sym typeface="Consolas"/>
              </a:rPr>
              <a:t>3</a:t>
            </a:r>
            <a:r>
              <a:rPr b="1" lang="en" sz="1350">
                <a:highlight>
                  <a:srgbClr val="FFF7EE"/>
                </a:highlight>
                <a:latin typeface="Consolas"/>
                <a:ea typeface="Consolas"/>
                <a:cs typeface="Consolas"/>
                <a:sym typeface="Consolas"/>
              </a:rPr>
              <a:t>, </a:t>
            </a:r>
            <a:r>
              <a:rPr b="1" lang="en" sz="1350">
                <a:solidFill>
                  <a:srgbClr val="FF0000"/>
                </a:solidFill>
                <a:highlight>
                  <a:srgbClr val="FFF7EE"/>
                </a:highlight>
                <a:latin typeface="Consolas"/>
                <a:ea typeface="Consolas"/>
                <a:cs typeface="Consolas"/>
                <a:sym typeface="Consolas"/>
              </a:rPr>
              <a:t>10</a:t>
            </a:r>
            <a:r>
              <a:rPr b="1" lang="en" sz="1350">
                <a:highlight>
                  <a:srgbClr val="FFF7EE"/>
                </a:highlight>
                <a:latin typeface="Consolas"/>
                <a:ea typeface="Consolas"/>
                <a:cs typeface="Consolas"/>
                <a:sym typeface="Consolas"/>
              </a:rPr>
              <a:t>])</a:t>
            </a:r>
            <a:endParaRPr b="1" sz="1350">
              <a:highlight>
                <a:srgbClr val="FFF7EE"/>
              </a:highlight>
              <a:latin typeface="Consolas"/>
              <a:ea typeface="Consolas"/>
              <a:cs typeface="Consolas"/>
              <a:sym typeface="Consolas"/>
            </a:endParaRPr>
          </a:p>
          <a:p>
            <a:pPr indent="0" lvl="0" marL="0" rtl="0" algn="l">
              <a:spcBef>
                <a:spcPts val="0"/>
              </a:spcBef>
              <a:spcAft>
                <a:spcPts val="0"/>
              </a:spcAft>
              <a:buNone/>
            </a:pPr>
            <a:r>
              <a:t/>
            </a:r>
            <a:endParaRPr b="1" sz="1300">
              <a:highlight>
                <a:srgbClr val="FFF7EE"/>
              </a:highlight>
              <a:latin typeface="Consolas"/>
              <a:ea typeface="Consolas"/>
              <a:cs typeface="Consolas"/>
              <a:sym typeface="Consolas"/>
            </a:endParaRPr>
          </a:p>
          <a:p>
            <a:pPr indent="0" lvl="0" marL="0" rtl="0" algn="l">
              <a:spcBef>
                <a:spcPts val="0"/>
              </a:spcBef>
              <a:spcAft>
                <a:spcPts val="0"/>
              </a:spcAft>
              <a:buNone/>
            </a:pPr>
            <a:r>
              <a:rPr b="1" lang="en" sz="1350">
                <a:highlight>
                  <a:srgbClr val="FFF7EE"/>
                </a:highlight>
                <a:latin typeface="Consolas"/>
                <a:ea typeface="Consolas"/>
                <a:cs typeface="Consolas"/>
                <a:sym typeface="Consolas"/>
              </a:rPr>
              <a:t>plt.plot(xpoints, ypoints)</a:t>
            </a:r>
            <a:endParaRPr b="1" sz="1350">
              <a:highlight>
                <a:srgbClr val="FFF7EE"/>
              </a:highlight>
              <a:latin typeface="Consolas"/>
              <a:ea typeface="Consolas"/>
              <a:cs typeface="Consolas"/>
              <a:sym typeface="Consolas"/>
            </a:endParaRPr>
          </a:p>
          <a:p>
            <a:pPr indent="0" lvl="0" marL="0" rtl="0" algn="l">
              <a:spcBef>
                <a:spcPts val="0"/>
              </a:spcBef>
              <a:spcAft>
                <a:spcPts val="0"/>
              </a:spcAft>
              <a:buNone/>
            </a:pPr>
            <a:r>
              <a:rPr b="1" lang="en" sz="1350">
                <a:highlight>
                  <a:srgbClr val="FFF7EE"/>
                </a:highlight>
                <a:latin typeface="Consolas"/>
                <a:ea typeface="Consolas"/>
                <a:cs typeface="Consolas"/>
                <a:sym typeface="Consolas"/>
              </a:rPr>
              <a:t>plt.show()</a:t>
            </a:r>
            <a:endParaRPr b="1" sz="1600">
              <a:highlight>
                <a:srgbClr val="FFF7EE"/>
              </a:highlight>
              <a:latin typeface="Consolas"/>
              <a:ea typeface="Consolas"/>
              <a:cs typeface="Consolas"/>
              <a:sym typeface="Consolas"/>
            </a:endParaRPr>
          </a:p>
        </p:txBody>
      </p:sp>
      <p:sp>
        <p:nvSpPr>
          <p:cNvPr id="574" name="Google Shape;574;p63"/>
          <p:cNvSpPr txBox="1"/>
          <p:nvPr/>
        </p:nvSpPr>
        <p:spPr>
          <a:xfrm>
            <a:off x="4436775" y="3184100"/>
            <a:ext cx="4488000" cy="1908600"/>
          </a:xfrm>
          <a:prstGeom prst="rect">
            <a:avLst/>
          </a:prstGeom>
          <a:solidFill>
            <a:srgbClr val="FFF7EE"/>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0000CD"/>
                </a:solidFill>
                <a:highlight>
                  <a:srgbClr val="FFF7EE"/>
                </a:highlight>
                <a:latin typeface="Consolas"/>
                <a:ea typeface="Consolas"/>
                <a:cs typeface="Consolas"/>
                <a:sym typeface="Consolas"/>
              </a:rPr>
              <a:t>import</a:t>
            </a:r>
            <a:r>
              <a:rPr b="1" lang="en">
                <a:highlight>
                  <a:srgbClr val="FFF7EE"/>
                </a:highlight>
                <a:latin typeface="Consolas"/>
                <a:ea typeface="Consolas"/>
                <a:cs typeface="Consolas"/>
                <a:sym typeface="Consolas"/>
              </a:rPr>
              <a:t> matplotlib.pyplot </a:t>
            </a:r>
            <a:r>
              <a:rPr b="1" lang="en">
                <a:solidFill>
                  <a:srgbClr val="0000CD"/>
                </a:solidFill>
                <a:highlight>
                  <a:srgbClr val="FFF7EE"/>
                </a:highlight>
                <a:latin typeface="Consolas"/>
                <a:ea typeface="Consolas"/>
                <a:cs typeface="Consolas"/>
                <a:sym typeface="Consolas"/>
              </a:rPr>
              <a:t>as</a:t>
            </a:r>
            <a:r>
              <a:rPr b="1" lang="en">
                <a:highlight>
                  <a:srgbClr val="FFF7EE"/>
                </a:highlight>
                <a:latin typeface="Consolas"/>
                <a:ea typeface="Consolas"/>
                <a:cs typeface="Consolas"/>
                <a:sym typeface="Consolas"/>
              </a:rPr>
              <a:t> plt</a:t>
            </a:r>
            <a:endParaRPr b="1">
              <a:highlight>
                <a:srgbClr val="FFF7EE"/>
              </a:highlight>
              <a:latin typeface="Consolas"/>
              <a:ea typeface="Consolas"/>
              <a:cs typeface="Consolas"/>
              <a:sym typeface="Consolas"/>
            </a:endParaRPr>
          </a:p>
          <a:p>
            <a:pPr indent="0" lvl="0" marL="0" rtl="0" algn="l">
              <a:spcBef>
                <a:spcPts val="0"/>
              </a:spcBef>
              <a:spcAft>
                <a:spcPts val="0"/>
              </a:spcAft>
              <a:buNone/>
            </a:pPr>
            <a:r>
              <a:rPr b="1" lang="en">
                <a:solidFill>
                  <a:srgbClr val="0000CD"/>
                </a:solidFill>
                <a:highlight>
                  <a:srgbClr val="FFF7EE"/>
                </a:highlight>
                <a:latin typeface="Consolas"/>
                <a:ea typeface="Consolas"/>
                <a:cs typeface="Consolas"/>
                <a:sym typeface="Consolas"/>
              </a:rPr>
              <a:t>import</a:t>
            </a:r>
            <a:r>
              <a:rPr b="1" lang="en">
                <a:highlight>
                  <a:srgbClr val="FFF7EE"/>
                </a:highlight>
                <a:latin typeface="Consolas"/>
                <a:ea typeface="Consolas"/>
                <a:cs typeface="Consolas"/>
                <a:sym typeface="Consolas"/>
              </a:rPr>
              <a:t> numpy </a:t>
            </a:r>
            <a:r>
              <a:rPr b="1" lang="en">
                <a:solidFill>
                  <a:srgbClr val="0000CD"/>
                </a:solidFill>
                <a:highlight>
                  <a:srgbClr val="FFF7EE"/>
                </a:highlight>
                <a:latin typeface="Consolas"/>
                <a:ea typeface="Consolas"/>
                <a:cs typeface="Consolas"/>
                <a:sym typeface="Consolas"/>
              </a:rPr>
              <a:t>as</a:t>
            </a:r>
            <a:r>
              <a:rPr b="1" lang="en">
                <a:highlight>
                  <a:srgbClr val="FFF7EE"/>
                </a:highlight>
                <a:latin typeface="Consolas"/>
                <a:ea typeface="Consolas"/>
                <a:cs typeface="Consolas"/>
                <a:sym typeface="Consolas"/>
              </a:rPr>
              <a:t> np</a:t>
            </a:r>
            <a:endParaRPr b="1">
              <a:highlight>
                <a:srgbClr val="FFF7EE"/>
              </a:highlight>
              <a:latin typeface="Consolas"/>
              <a:ea typeface="Consolas"/>
              <a:cs typeface="Consolas"/>
              <a:sym typeface="Consolas"/>
            </a:endParaRPr>
          </a:p>
          <a:p>
            <a:pPr indent="0" lvl="0" marL="0" rtl="0" algn="l">
              <a:spcBef>
                <a:spcPts val="0"/>
              </a:spcBef>
              <a:spcAft>
                <a:spcPts val="0"/>
              </a:spcAft>
              <a:buNone/>
            </a:pPr>
            <a:r>
              <a:t/>
            </a:r>
            <a:endParaRPr b="1">
              <a:highlight>
                <a:srgbClr val="FFF7EE"/>
              </a:highlight>
              <a:latin typeface="Consolas"/>
              <a:ea typeface="Consolas"/>
              <a:cs typeface="Consolas"/>
              <a:sym typeface="Consolas"/>
            </a:endParaRPr>
          </a:p>
          <a:p>
            <a:pPr indent="0" lvl="0" marL="0" rtl="0" algn="l">
              <a:spcBef>
                <a:spcPts val="0"/>
              </a:spcBef>
              <a:spcAft>
                <a:spcPts val="0"/>
              </a:spcAft>
              <a:buNone/>
            </a:pPr>
            <a:r>
              <a:rPr b="1" lang="en">
                <a:highlight>
                  <a:srgbClr val="FFF7EE"/>
                </a:highlight>
                <a:latin typeface="Consolas"/>
                <a:ea typeface="Consolas"/>
                <a:cs typeface="Consolas"/>
                <a:sym typeface="Consolas"/>
              </a:rPr>
              <a:t>xpoints = np.array([</a:t>
            </a:r>
            <a:r>
              <a:rPr b="1" lang="en">
                <a:solidFill>
                  <a:srgbClr val="FF0000"/>
                </a:solidFill>
                <a:highlight>
                  <a:srgbClr val="FFF7EE"/>
                </a:highlight>
                <a:latin typeface="Consolas"/>
                <a:ea typeface="Consolas"/>
                <a:cs typeface="Consolas"/>
                <a:sym typeface="Consolas"/>
              </a:rPr>
              <a:t>1</a:t>
            </a:r>
            <a:r>
              <a:rPr b="1" lang="en">
                <a:highlight>
                  <a:srgbClr val="FFF7EE"/>
                </a:highlight>
                <a:latin typeface="Consolas"/>
                <a:ea typeface="Consolas"/>
                <a:cs typeface="Consolas"/>
                <a:sym typeface="Consolas"/>
              </a:rPr>
              <a:t>, </a:t>
            </a:r>
            <a:r>
              <a:rPr b="1" lang="en">
                <a:solidFill>
                  <a:srgbClr val="FF0000"/>
                </a:solidFill>
                <a:highlight>
                  <a:srgbClr val="FFF7EE"/>
                </a:highlight>
                <a:latin typeface="Consolas"/>
                <a:ea typeface="Consolas"/>
                <a:cs typeface="Consolas"/>
                <a:sym typeface="Consolas"/>
              </a:rPr>
              <a:t>8</a:t>
            </a:r>
            <a:r>
              <a:rPr b="1" lang="en">
                <a:highlight>
                  <a:srgbClr val="FFF7EE"/>
                </a:highlight>
                <a:latin typeface="Consolas"/>
                <a:ea typeface="Consolas"/>
                <a:cs typeface="Consolas"/>
                <a:sym typeface="Consolas"/>
              </a:rPr>
              <a:t>])</a:t>
            </a:r>
            <a:endParaRPr b="1">
              <a:highlight>
                <a:srgbClr val="FFF7EE"/>
              </a:highlight>
              <a:latin typeface="Consolas"/>
              <a:ea typeface="Consolas"/>
              <a:cs typeface="Consolas"/>
              <a:sym typeface="Consolas"/>
            </a:endParaRPr>
          </a:p>
          <a:p>
            <a:pPr indent="0" lvl="0" marL="0" rtl="0" algn="l">
              <a:spcBef>
                <a:spcPts val="0"/>
              </a:spcBef>
              <a:spcAft>
                <a:spcPts val="0"/>
              </a:spcAft>
              <a:buNone/>
            </a:pPr>
            <a:r>
              <a:rPr b="1" lang="en">
                <a:highlight>
                  <a:srgbClr val="FFF7EE"/>
                </a:highlight>
                <a:latin typeface="Consolas"/>
                <a:ea typeface="Consolas"/>
                <a:cs typeface="Consolas"/>
                <a:sym typeface="Consolas"/>
              </a:rPr>
              <a:t>ypoints = np.array([</a:t>
            </a:r>
            <a:r>
              <a:rPr b="1" lang="en">
                <a:solidFill>
                  <a:srgbClr val="FF0000"/>
                </a:solidFill>
                <a:highlight>
                  <a:srgbClr val="FFF7EE"/>
                </a:highlight>
                <a:latin typeface="Consolas"/>
                <a:ea typeface="Consolas"/>
                <a:cs typeface="Consolas"/>
                <a:sym typeface="Consolas"/>
              </a:rPr>
              <a:t>3</a:t>
            </a:r>
            <a:r>
              <a:rPr b="1" lang="en">
                <a:highlight>
                  <a:srgbClr val="FFF7EE"/>
                </a:highlight>
                <a:latin typeface="Consolas"/>
                <a:ea typeface="Consolas"/>
                <a:cs typeface="Consolas"/>
                <a:sym typeface="Consolas"/>
              </a:rPr>
              <a:t>, </a:t>
            </a:r>
            <a:r>
              <a:rPr b="1" lang="en">
                <a:solidFill>
                  <a:srgbClr val="FF0000"/>
                </a:solidFill>
                <a:highlight>
                  <a:srgbClr val="FFF7EE"/>
                </a:highlight>
                <a:latin typeface="Consolas"/>
                <a:ea typeface="Consolas"/>
                <a:cs typeface="Consolas"/>
                <a:sym typeface="Consolas"/>
              </a:rPr>
              <a:t>10</a:t>
            </a:r>
            <a:r>
              <a:rPr b="1" lang="en">
                <a:highlight>
                  <a:srgbClr val="FFF7EE"/>
                </a:highlight>
                <a:latin typeface="Consolas"/>
                <a:ea typeface="Consolas"/>
                <a:cs typeface="Consolas"/>
                <a:sym typeface="Consolas"/>
              </a:rPr>
              <a:t>])</a:t>
            </a:r>
            <a:endParaRPr b="1">
              <a:highlight>
                <a:srgbClr val="FFF7EE"/>
              </a:highlight>
              <a:latin typeface="Consolas"/>
              <a:ea typeface="Consolas"/>
              <a:cs typeface="Consolas"/>
              <a:sym typeface="Consolas"/>
            </a:endParaRPr>
          </a:p>
          <a:p>
            <a:pPr indent="0" lvl="0" marL="0" rtl="0" algn="l">
              <a:spcBef>
                <a:spcPts val="0"/>
              </a:spcBef>
              <a:spcAft>
                <a:spcPts val="0"/>
              </a:spcAft>
              <a:buNone/>
            </a:pPr>
            <a:r>
              <a:t/>
            </a:r>
            <a:endParaRPr b="1">
              <a:highlight>
                <a:srgbClr val="FFF7EE"/>
              </a:highlight>
              <a:latin typeface="Consolas"/>
              <a:ea typeface="Consolas"/>
              <a:cs typeface="Consolas"/>
              <a:sym typeface="Consolas"/>
            </a:endParaRPr>
          </a:p>
          <a:p>
            <a:pPr indent="0" lvl="0" marL="0" rtl="0" algn="l">
              <a:spcBef>
                <a:spcPts val="0"/>
              </a:spcBef>
              <a:spcAft>
                <a:spcPts val="0"/>
              </a:spcAft>
              <a:buNone/>
            </a:pPr>
            <a:r>
              <a:rPr b="1" lang="en">
                <a:highlight>
                  <a:srgbClr val="FFF7EE"/>
                </a:highlight>
                <a:latin typeface="Consolas"/>
                <a:ea typeface="Consolas"/>
                <a:cs typeface="Consolas"/>
                <a:sym typeface="Consolas"/>
              </a:rPr>
              <a:t>plt.plot(xpoints, ypoints, </a:t>
            </a:r>
            <a:r>
              <a:rPr b="1" lang="en">
                <a:solidFill>
                  <a:srgbClr val="A52A2A"/>
                </a:solidFill>
                <a:highlight>
                  <a:srgbClr val="FFF7EE"/>
                </a:highlight>
                <a:latin typeface="Consolas"/>
                <a:ea typeface="Consolas"/>
                <a:cs typeface="Consolas"/>
                <a:sym typeface="Consolas"/>
              </a:rPr>
              <a:t>'o'</a:t>
            </a:r>
            <a:r>
              <a:rPr b="1" lang="en">
                <a:highlight>
                  <a:srgbClr val="FFF7EE"/>
                </a:highlight>
                <a:latin typeface="Consolas"/>
                <a:ea typeface="Consolas"/>
                <a:cs typeface="Consolas"/>
                <a:sym typeface="Consolas"/>
              </a:rPr>
              <a:t>)</a:t>
            </a:r>
            <a:endParaRPr b="1">
              <a:highlight>
                <a:srgbClr val="FFF7EE"/>
              </a:highlight>
              <a:latin typeface="Consolas"/>
              <a:ea typeface="Consolas"/>
              <a:cs typeface="Consolas"/>
              <a:sym typeface="Consolas"/>
            </a:endParaRPr>
          </a:p>
          <a:p>
            <a:pPr indent="0" lvl="0" marL="0" rtl="0" algn="l">
              <a:spcBef>
                <a:spcPts val="0"/>
              </a:spcBef>
              <a:spcAft>
                <a:spcPts val="0"/>
              </a:spcAft>
              <a:buNone/>
            </a:pPr>
            <a:r>
              <a:rPr b="1" lang="en">
                <a:highlight>
                  <a:srgbClr val="FFF7EE"/>
                </a:highlight>
                <a:latin typeface="Consolas"/>
                <a:ea typeface="Consolas"/>
                <a:cs typeface="Consolas"/>
                <a:sym typeface="Consolas"/>
              </a:rPr>
              <a:t>plt.show()</a:t>
            </a:r>
            <a:endParaRPr b="1">
              <a:highlight>
                <a:srgbClr val="FFF7EE"/>
              </a:highlight>
              <a:latin typeface="Consolas"/>
              <a:ea typeface="Consolas"/>
              <a:cs typeface="Consolas"/>
              <a:sym typeface="Consolas"/>
            </a:endParaRPr>
          </a:p>
        </p:txBody>
      </p:sp>
      <p:sp>
        <p:nvSpPr>
          <p:cNvPr id="575" name="Google Shape;575;p63"/>
          <p:cNvSpPr txBox="1"/>
          <p:nvPr/>
        </p:nvSpPr>
        <p:spPr>
          <a:xfrm>
            <a:off x="5337400" y="2681625"/>
            <a:ext cx="3615300" cy="392400"/>
          </a:xfrm>
          <a:prstGeom prst="rect">
            <a:avLst/>
          </a:prstGeom>
          <a:noFill/>
          <a:ln>
            <a:noFill/>
          </a:ln>
        </p:spPr>
        <p:txBody>
          <a:bodyPr anchorCtr="0" anchor="t" bIns="91425" lIns="91425" spcFirstLastPara="1" rIns="91425" wrap="square" tIns="91425">
            <a:spAutoFit/>
          </a:bodyPr>
          <a:lstStyle/>
          <a:p>
            <a:pPr indent="0" lvl="0" marL="457200" rtl="0" algn="l">
              <a:lnSpc>
                <a:spcPct val="100000"/>
              </a:lnSpc>
              <a:spcBef>
                <a:spcPts val="0"/>
              </a:spcBef>
              <a:spcAft>
                <a:spcPts val="1000"/>
              </a:spcAft>
              <a:buNone/>
            </a:pPr>
            <a:r>
              <a:rPr b="1" lang="en" sz="1350">
                <a:highlight>
                  <a:srgbClr val="FFFFFF"/>
                </a:highlight>
                <a:latin typeface="Century Gothic"/>
                <a:ea typeface="Century Gothic"/>
                <a:cs typeface="Century Gothic"/>
                <a:sym typeface="Century Gothic"/>
              </a:rPr>
              <a:t>Example Two : Without Line</a:t>
            </a:r>
            <a:endParaRPr b="1" sz="1350">
              <a:highlight>
                <a:srgbClr val="FFFFFF"/>
              </a:highlight>
              <a:latin typeface="Century Gothic"/>
              <a:ea typeface="Century Gothic"/>
              <a:cs typeface="Century Gothic"/>
              <a:sym typeface="Century Gothic"/>
            </a:endParaRPr>
          </a:p>
        </p:txBody>
      </p:sp>
      <p:pic>
        <p:nvPicPr>
          <p:cNvPr id="576" name="Google Shape;576;p63"/>
          <p:cNvPicPr preferRelativeResize="0"/>
          <p:nvPr/>
        </p:nvPicPr>
        <p:blipFill rotWithShape="1">
          <a:blip r:embed="rId3">
            <a:alphaModFix/>
          </a:blip>
          <a:srcRect b="33751" l="27366" r="53145" t="43019"/>
          <a:stretch/>
        </p:blipFill>
        <p:spPr>
          <a:xfrm>
            <a:off x="4325400" y="1250475"/>
            <a:ext cx="2077651" cy="1392971"/>
          </a:xfrm>
          <a:prstGeom prst="rect">
            <a:avLst/>
          </a:prstGeom>
          <a:noFill/>
          <a:ln>
            <a:noFill/>
          </a:ln>
        </p:spPr>
      </p:pic>
      <p:pic>
        <p:nvPicPr>
          <p:cNvPr id="577" name="Google Shape;577;p63"/>
          <p:cNvPicPr preferRelativeResize="0"/>
          <p:nvPr/>
        </p:nvPicPr>
        <p:blipFill rotWithShape="1">
          <a:blip r:embed="rId4">
            <a:alphaModFix/>
          </a:blip>
          <a:srcRect b="16644" l="26811" r="53699" t="60127"/>
          <a:stretch/>
        </p:blipFill>
        <p:spPr>
          <a:xfrm>
            <a:off x="2247742" y="3644175"/>
            <a:ext cx="2077656" cy="13929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4"/>
          <p:cNvSpPr txBox="1"/>
          <p:nvPr>
            <p:ph type="title"/>
          </p:nvPr>
        </p:nvSpPr>
        <p:spPr>
          <a:xfrm>
            <a:off x="426012" y="730247"/>
            <a:ext cx="8116800" cy="530400"/>
          </a:xfrm>
          <a:prstGeom prst="rect">
            <a:avLst/>
          </a:prstGeom>
        </p:spPr>
        <p:txBody>
          <a:bodyPr anchorCtr="0" anchor="ctr" bIns="68575" lIns="68575" spcFirstLastPara="1" rIns="68575" wrap="square" tIns="68575">
            <a:noAutofit/>
          </a:bodyPr>
          <a:lstStyle/>
          <a:p>
            <a:pPr indent="0" lvl="0" marL="0" rtl="0" algn="l">
              <a:spcBef>
                <a:spcPts val="0"/>
              </a:spcBef>
              <a:spcAft>
                <a:spcPts val="0"/>
              </a:spcAft>
              <a:buNone/>
            </a:pPr>
            <a:r>
              <a:rPr lang="en"/>
              <a:t>Matplotlib Pyplot and Plotting Line Styles</a:t>
            </a:r>
            <a:endParaRPr/>
          </a:p>
        </p:txBody>
      </p:sp>
      <p:sp>
        <p:nvSpPr>
          <p:cNvPr id="583" name="Google Shape;583;p64"/>
          <p:cNvSpPr txBox="1"/>
          <p:nvPr/>
        </p:nvSpPr>
        <p:spPr>
          <a:xfrm>
            <a:off x="523875" y="2981475"/>
            <a:ext cx="4834200" cy="1223700"/>
          </a:xfrm>
          <a:prstGeom prst="rect">
            <a:avLst/>
          </a:prstGeom>
          <a:solidFill>
            <a:srgbClr val="F3F3F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sz="1350">
                <a:highlight>
                  <a:srgbClr val="F1F1F1"/>
                </a:highlight>
                <a:latin typeface="Consolas"/>
                <a:ea typeface="Consolas"/>
                <a:cs typeface="Consolas"/>
                <a:sym typeface="Consolas"/>
              </a:rPr>
              <a:t>xpoints = np.array([</a:t>
            </a:r>
            <a:r>
              <a:rPr b="1" lang="en" sz="1350">
                <a:solidFill>
                  <a:srgbClr val="FF0000"/>
                </a:solidFill>
                <a:highlight>
                  <a:srgbClr val="F1F1F1"/>
                </a:highlight>
                <a:latin typeface="Consolas"/>
                <a:ea typeface="Consolas"/>
                <a:cs typeface="Consolas"/>
                <a:sym typeface="Consolas"/>
              </a:rPr>
              <a:t>1</a:t>
            </a:r>
            <a:r>
              <a:rPr b="1" lang="en" sz="1350">
                <a:highlight>
                  <a:srgbClr val="F1F1F1"/>
                </a:highlight>
                <a:latin typeface="Consolas"/>
                <a:ea typeface="Consolas"/>
                <a:cs typeface="Consolas"/>
                <a:sym typeface="Consolas"/>
              </a:rPr>
              <a:t>, </a:t>
            </a:r>
            <a:r>
              <a:rPr b="1" lang="en" sz="1350">
                <a:solidFill>
                  <a:srgbClr val="FF0000"/>
                </a:solidFill>
                <a:highlight>
                  <a:srgbClr val="F1F1F1"/>
                </a:highlight>
                <a:latin typeface="Consolas"/>
                <a:ea typeface="Consolas"/>
                <a:cs typeface="Consolas"/>
                <a:sym typeface="Consolas"/>
              </a:rPr>
              <a:t>8</a:t>
            </a:r>
            <a:r>
              <a:rPr b="1" lang="en" sz="1350">
                <a:highlight>
                  <a:srgbClr val="F1F1F1"/>
                </a:highlight>
                <a:latin typeface="Consolas"/>
                <a:ea typeface="Consolas"/>
                <a:cs typeface="Consolas"/>
                <a:sym typeface="Consolas"/>
              </a:rPr>
              <a:t>])</a:t>
            </a:r>
            <a:endParaRPr b="1" sz="1350">
              <a:highlight>
                <a:srgbClr val="F1F1F1"/>
              </a:highlight>
              <a:latin typeface="Consolas"/>
              <a:ea typeface="Consolas"/>
              <a:cs typeface="Consolas"/>
              <a:sym typeface="Consolas"/>
            </a:endParaRPr>
          </a:p>
          <a:p>
            <a:pPr indent="0" lvl="0" marL="0" rtl="0" algn="l">
              <a:spcBef>
                <a:spcPts val="0"/>
              </a:spcBef>
              <a:spcAft>
                <a:spcPts val="0"/>
              </a:spcAft>
              <a:buNone/>
            </a:pPr>
            <a:r>
              <a:rPr b="1" lang="en" sz="1350">
                <a:highlight>
                  <a:srgbClr val="F1F1F1"/>
                </a:highlight>
                <a:latin typeface="Consolas"/>
                <a:ea typeface="Consolas"/>
                <a:cs typeface="Consolas"/>
                <a:sym typeface="Consolas"/>
              </a:rPr>
              <a:t>ypoints = np.array([</a:t>
            </a:r>
            <a:r>
              <a:rPr b="1" lang="en" sz="1350">
                <a:solidFill>
                  <a:srgbClr val="FF0000"/>
                </a:solidFill>
                <a:highlight>
                  <a:srgbClr val="F1F1F1"/>
                </a:highlight>
                <a:latin typeface="Consolas"/>
                <a:ea typeface="Consolas"/>
                <a:cs typeface="Consolas"/>
                <a:sym typeface="Consolas"/>
              </a:rPr>
              <a:t>3</a:t>
            </a:r>
            <a:r>
              <a:rPr b="1" lang="en" sz="1350">
                <a:highlight>
                  <a:srgbClr val="F1F1F1"/>
                </a:highlight>
                <a:latin typeface="Consolas"/>
                <a:ea typeface="Consolas"/>
                <a:cs typeface="Consolas"/>
                <a:sym typeface="Consolas"/>
              </a:rPr>
              <a:t>, </a:t>
            </a:r>
            <a:r>
              <a:rPr b="1" lang="en" sz="1350">
                <a:solidFill>
                  <a:srgbClr val="FF0000"/>
                </a:solidFill>
                <a:highlight>
                  <a:srgbClr val="F1F1F1"/>
                </a:highlight>
                <a:latin typeface="Consolas"/>
                <a:ea typeface="Consolas"/>
                <a:cs typeface="Consolas"/>
                <a:sym typeface="Consolas"/>
              </a:rPr>
              <a:t>10</a:t>
            </a:r>
            <a:r>
              <a:rPr b="1" lang="en" sz="1350">
                <a:highlight>
                  <a:srgbClr val="F1F1F1"/>
                </a:highlight>
                <a:latin typeface="Consolas"/>
                <a:ea typeface="Consolas"/>
                <a:cs typeface="Consolas"/>
                <a:sym typeface="Consolas"/>
              </a:rPr>
              <a:t>])</a:t>
            </a:r>
            <a:endParaRPr b="1" sz="1350">
              <a:highlight>
                <a:srgbClr val="F1F1F1"/>
              </a:highlight>
              <a:latin typeface="Consolas"/>
              <a:ea typeface="Consolas"/>
              <a:cs typeface="Consolas"/>
              <a:sym typeface="Consolas"/>
            </a:endParaRPr>
          </a:p>
          <a:p>
            <a:pPr indent="0" lvl="0" marL="0" rtl="0" algn="l">
              <a:spcBef>
                <a:spcPts val="0"/>
              </a:spcBef>
              <a:spcAft>
                <a:spcPts val="0"/>
              </a:spcAft>
              <a:buNone/>
            </a:pPr>
            <a:r>
              <a:t/>
            </a:r>
            <a:endParaRPr b="1" sz="1300">
              <a:highlight>
                <a:srgbClr val="F1F1F1"/>
              </a:highlight>
              <a:latin typeface="Consolas"/>
              <a:ea typeface="Consolas"/>
              <a:cs typeface="Consolas"/>
              <a:sym typeface="Consolas"/>
            </a:endParaRPr>
          </a:p>
          <a:p>
            <a:pPr indent="0" lvl="0" marL="0" rtl="0" algn="l">
              <a:spcBef>
                <a:spcPts val="0"/>
              </a:spcBef>
              <a:spcAft>
                <a:spcPts val="0"/>
              </a:spcAft>
              <a:buNone/>
            </a:pPr>
            <a:r>
              <a:rPr b="1" lang="en" sz="1350">
                <a:highlight>
                  <a:srgbClr val="F1F1F1"/>
                </a:highlight>
                <a:latin typeface="Consolas"/>
                <a:ea typeface="Consolas"/>
                <a:cs typeface="Consolas"/>
                <a:sym typeface="Consolas"/>
              </a:rPr>
              <a:t>plt.plot(xpoints, ypoints, </a:t>
            </a:r>
            <a:r>
              <a:rPr b="1" lang="en">
                <a:solidFill>
                  <a:srgbClr val="DC143C"/>
                </a:solidFill>
                <a:highlight>
                  <a:srgbClr val="F1F1F1"/>
                </a:highlight>
                <a:latin typeface="Consolas"/>
                <a:ea typeface="Consolas"/>
                <a:cs typeface="Consolas"/>
                <a:sym typeface="Consolas"/>
              </a:rPr>
              <a:t>linestyle</a:t>
            </a:r>
            <a:r>
              <a:rPr b="1" lang="en" sz="1350">
                <a:highlight>
                  <a:srgbClr val="F1F1F1"/>
                </a:highlight>
                <a:latin typeface="Consolas"/>
                <a:ea typeface="Consolas"/>
                <a:cs typeface="Consolas"/>
                <a:sym typeface="Consolas"/>
              </a:rPr>
              <a:t> = </a:t>
            </a:r>
            <a:r>
              <a:rPr b="1" lang="en" sz="1350">
                <a:highlight>
                  <a:srgbClr val="F1F1F1"/>
                </a:highlight>
                <a:latin typeface="Consolas"/>
                <a:ea typeface="Consolas"/>
                <a:cs typeface="Consolas"/>
                <a:sym typeface="Consolas"/>
              </a:rPr>
              <a:t>"dotted"</a:t>
            </a:r>
            <a:r>
              <a:rPr b="1" lang="en" sz="1350">
                <a:highlight>
                  <a:srgbClr val="F1F1F1"/>
                </a:highlight>
                <a:latin typeface="Consolas"/>
                <a:ea typeface="Consolas"/>
                <a:cs typeface="Consolas"/>
                <a:sym typeface="Consolas"/>
              </a:rPr>
              <a:t>)</a:t>
            </a:r>
            <a:endParaRPr b="1" sz="1350">
              <a:highlight>
                <a:srgbClr val="F1F1F1"/>
              </a:highlight>
              <a:latin typeface="Consolas"/>
              <a:ea typeface="Consolas"/>
              <a:cs typeface="Consolas"/>
              <a:sym typeface="Consolas"/>
            </a:endParaRPr>
          </a:p>
          <a:p>
            <a:pPr indent="0" lvl="0" marL="0" rtl="0" algn="l">
              <a:spcBef>
                <a:spcPts val="0"/>
              </a:spcBef>
              <a:spcAft>
                <a:spcPts val="0"/>
              </a:spcAft>
              <a:buNone/>
            </a:pPr>
            <a:r>
              <a:rPr b="1" lang="en" sz="1350">
                <a:highlight>
                  <a:srgbClr val="F1F1F1"/>
                </a:highlight>
                <a:latin typeface="Consolas"/>
                <a:ea typeface="Consolas"/>
                <a:cs typeface="Consolas"/>
                <a:sym typeface="Consolas"/>
              </a:rPr>
              <a:t>plt.show()</a:t>
            </a:r>
            <a:endParaRPr>
              <a:highlight>
                <a:srgbClr val="F1F1F1"/>
              </a:highlight>
              <a:latin typeface="Consolas"/>
              <a:ea typeface="Consolas"/>
              <a:cs typeface="Consolas"/>
              <a:sym typeface="Consolas"/>
            </a:endParaRPr>
          </a:p>
        </p:txBody>
      </p:sp>
      <p:sp>
        <p:nvSpPr>
          <p:cNvPr id="584" name="Google Shape;584;p64"/>
          <p:cNvSpPr txBox="1"/>
          <p:nvPr>
            <p:ph idx="1" type="body"/>
          </p:nvPr>
        </p:nvSpPr>
        <p:spPr>
          <a:xfrm>
            <a:off x="523875" y="1290600"/>
            <a:ext cx="8186700" cy="1646100"/>
          </a:xfrm>
          <a:prstGeom prst="rect">
            <a:avLst/>
          </a:prstGeom>
        </p:spPr>
        <p:txBody>
          <a:bodyPr anchorCtr="0" anchor="t" bIns="68575" lIns="68575" spcFirstLastPara="1" rIns="68575" wrap="square" tIns="68575">
            <a:normAutofit/>
          </a:bodyPr>
          <a:lstStyle/>
          <a:p>
            <a:pPr indent="0" lvl="0" marL="0" rtl="0" algn="l">
              <a:spcBef>
                <a:spcPts val="0"/>
              </a:spcBef>
              <a:spcAft>
                <a:spcPts val="0"/>
              </a:spcAft>
              <a:buNone/>
            </a:pPr>
            <a:r>
              <a:rPr lang="en" sz="1550">
                <a:solidFill>
                  <a:srgbClr val="000000"/>
                </a:solidFill>
                <a:highlight>
                  <a:schemeClr val="lt1"/>
                </a:highlight>
              </a:rPr>
              <a:t>You can use the keyword argument </a:t>
            </a:r>
            <a:r>
              <a:rPr lang="en" sz="1600">
                <a:solidFill>
                  <a:srgbClr val="DC143C"/>
                </a:solidFill>
              </a:rPr>
              <a:t>linestyle</a:t>
            </a:r>
            <a:r>
              <a:rPr lang="en" sz="1550">
                <a:solidFill>
                  <a:srgbClr val="000000"/>
                </a:solidFill>
                <a:highlight>
                  <a:schemeClr val="lt1"/>
                </a:highlight>
              </a:rPr>
              <a:t>, or shorter </a:t>
            </a:r>
            <a:r>
              <a:rPr lang="en" sz="1600">
                <a:solidFill>
                  <a:srgbClr val="DC143C"/>
                </a:solidFill>
              </a:rPr>
              <a:t>ls</a:t>
            </a:r>
            <a:r>
              <a:rPr lang="en" sz="1550">
                <a:solidFill>
                  <a:srgbClr val="000000"/>
                </a:solidFill>
                <a:highlight>
                  <a:schemeClr val="lt1"/>
                </a:highlight>
              </a:rPr>
              <a:t>, to change the style of the plotted line:</a:t>
            </a:r>
            <a:endParaRPr sz="1550">
              <a:solidFill>
                <a:srgbClr val="000000"/>
              </a:solidFill>
              <a:highlight>
                <a:schemeClr val="lt1"/>
              </a:highlight>
            </a:endParaRPr>
          </a:p>
          <a:p>
            <a:pPr indent="-298450" lvl="0" marL="457200" rtl="0" algn="l">
              <a:lnSpc>
                <a:spcPct val="115000"/>
              </a:lnSpc>
              <a:spcBef>
                <a:spcPts val="1400"/>
              </a:spcBef>
              <a:spcAft>
                <a:spcPts val="0"/>
              </a:spcAft>
              <a:buSzPts val="1100"/>
              <a:buFont typeface="Century Gothic"/>
              <a:buChar char="❑"/>
            </a:pPr>
            <a:r>
              <a:rPr b="1" lang="en">
                <a:solidFill>
                  <a:srgbClr val="DC143C"/>
                </a:solidFill>
                <a:highlight>
                  <a:schemeClr val="lt1"/>
                </a:highlight>
                <a:latin typeface="Century Gothic"/>
                <a:ea typeface="Century Gothic"/>
                <a:cs typeface="Century Gothic"/>
                <a:sym typeface="Century Gothic"/>
              </a:rPr>
              <a:t>linestyle</a:t>
            </a:r>
            <a:r>
              <a:rPr b="1" lang="en" sz="1350">
                <a:solidFill>
                  <a:srgbClr val="000000"/>
                </a:solidFill>
                <a:highlight>
                  <a:schemeClr val="lt1"/>
                </a:highlight>
                <a:latin typeface="Century Gothic"/>
                <a:ea typeface="Century Gothic"/>
                <a:cs typeface="Century Gothic"/>
                <a:sym typeface="Century Gothic"/>
              </a:rPr>
              <a:t> can be written as </a:t>
            </a:r>
            <a:r>
              <a:rPr b="1" lang="en">
                <a:solidFill>
                  <a:srgbClr val="DC143C"/>
                </a:solidFill>
                <a:highlight>
                  <a:schemeClr val="lt1"/>
                </a:highlight>
                <a:latin typeface="Century Gothic"/>
                <a:ea typeface="Century Gothic"/>
                <a:cs typeface="Century Gothic"/>
                <a:sym typeface="Century Gothic"/>
              </a:rPr>
              <a:t>ls</a:t>
            </a:r>
            <a:r>
              <a:rPr b="1" lang="en" sz="1350">
                <a:solidFill>
                  <a:srgbClr val="000000"/>
                </a:solidFill>
                <a:highlight>
                  <a:schemeClr val="lt1"/>
                </a:highlight>
                <a:latin typeface="Century Gothic"/>
                <a:ea typeface="Century Gothic"/>
                <a:cs typeface="Century Gothic"/>
                <a:sym typeface="Century Gothic"/>
              </a:rPr>
              <a:t>.</a:t>
            </a:r>
            <a:endParaRPr b="1" sz="1350">
              <a:solidFill>
                <a:srgbClr val="000000"/>
              </a:solidFill>
              <a:highlight>
                <a:schemeClr val="lt1"/>
              </a:highlight>
              <a:latin typeface="Century Gothic"/>
              <a:ea typeface="Century Gothic"/>
              <a:cs typeface="Century Gothic"/>
              <a:sym typeface="Century Gothic"/>
            </a:endParaRPr>
          </a:p>
          <a:p>
            <a:pPr indent="-298450" lvl="0" marL="457200" rtl="0" algn="l">
              <a:lnSpc>
                <a:spcPct val="115000"/>
              </a:lnSpc>
              <a:spcBef>
                <a:spcPts val="0"/>
              </a:spcBef>
              <a:spcAft>
                <a:spcPts val="0"/>
              </a:spcAft>
              <a:buSzPts val="1100"/>
              <a:buFont typeface="Century Gothic"/>
              <a:buChar char="❑"/>
            </a:pPr>
            <a:r>
              <a:rPr b="1" lang="en">
                <a:solidFill>
                  <a:srgbClr val="DC143C"/>
                </a:solidFill>
                <a:highlight>
                  <a:schemeClr val="lt1"/>
                </a:highlight>
                <a:latin typeface="Century Gothic"/>
                <a:ea typeface="Century Gothic"/>
                <a:cs typeface="Century Gothic"/>
                <a:sym typeface="Century Gothic"/>
              </a:rPr>
              <a:t>dotted</a:t>
            </a:r>
            <a:r>
              <a:rPr b="1" lang="en" sz="1350">
                <a:solidFill>
                  <a:srgbClr val="000000"/>
                </a:solidFill>
                <a:highlight>
                  <a:schemeClr val="lt1"/>
                </a:highlight>
                <a:latin typeface="Century Gothic"/>
                <a:ea typeface="Century Gothic"/>
                <a:cs typeface="Century Gothic"/>
                <a:sym typeface="Century Gothic"/>
              </a:rPr>
              <a:t> can be written as </a:t>
            </a:r>
            <a:r>
              <a:rPr b="1" lang="en">
                <a:solidFill>
                  <a:srgbClr val="DC143C"/>
                </a:solidFill>
                <a:highlight>
                  <a:schemeClr val="lt1"/>
                </a:highlight>
                <a:latin typeface="Century Gothic"/>
                <a:ea typeface="Century Gothic"/>
                <a:cs typeface="Century Gothic"/>
                <a:sym typeface="Century Gothic"/>
              </a:rPr>
              <a:t>:</a:t>
            </a:r>
            <a:endParaRPr b="1" sz="1350">
              <a:solidFill>
                <a:srgbClr val="000000"/>
              </a:solidFill>
              <a:highlight>
                <a:schemeClr val="lt1"/>
              </a:highlight>
              <a:latin typeface="Century Gothic"/>
              <a:ea typeface="Century Gothic"/>
              <a:cs typeface="Century Gothic"/>
              <a:sym typeface="Century Gothic"/>
            </a:endParaRPr>
          </a:p>
          <a:p>
            <a:pPr indent="-298450" lvl="0" marL="457200" rtl="0" algn="l">
              <a:lnSpc>
                <a:spcPct val="115000"/>
              </a:lnSpc>
              <a:spcBef>
                <a:spcPts val="0"/>
              </a:spcBef>
              <a:spcAft>
                <a:spcPts val="0"/>
              </a:spcAft>
              <a:buSzPts val="1100"/>
              <a:buFont typeface="Century Gothic"/>
              <a:buChar char="❑"/>
            </a:pPr>
            <a:r>
              <a:rPr b="1" lang="en">
                <a:solidFill>
                  <a:srgbClr val="DC143C"/>
                </a:solidFill>
                <a:highlight>
                  <a:schemeClr val="lt1"/>
                </a:highlight>
                <a:latin typeface="Century Gothic"/>
                <a:ea typeface="Century Gothic"/>
                <a:cs typeface="Century Gothic"/>
                <a:sym typeface="Century Gothic"/>
              </a:rPr>
              <a:t>dashed</a:t>
            </a:r>
            <a:r>
              <a:rPr b="1" lang="en" sz="1350">
                <a:solidFill>
                  <a:srgbClr val="000000"/>
                </a:solidFill>
                <a:highlight>
                  <a:schemeClr val="lt1"/>
                </a:highlight>
                <a:latin typeface="Century Gothic"/>
                <a:ea typeface="Century Gothic"/>
                <a:cs typeface="Century Gothic"/>
                <a:sym typeface="Century Gothic"/>
              </a:rPr>
              <a:t> can be written as </a:t>
            </a:r>
            <a:r>
              <a:rPr b="1" lang="en">
                <a:solidFill>
                  <a:srgbClr val="DC143C"/>
                </a:solidFill>
                <a:highlight>
                  <a:schemeClr val="lt1"/>
                </a:highlight>
                <a:latin typeface="Century Gothic"/>
                <a:ea typeface="Century Gothic"/>
                <a:cs typeface="Century Gothic"/>
                <a:sym typeface="Century Gothic"/>
              </a:rPr>
              <a:t>--</a:t>
            </a:r>
            <a:endParaRPr/>
          </a:p>
        </p:txBody>
      </p:sp>
      <p:pic>
        <p:nvPicPr>
          <p:cNvPr id="585" name="Google Shape;585;p64"/>
          <p:cNvPicPr preferRelativeResize="0"/>
          <p:nvPr/>
        </p:nvPicPr>
        <p:blipFill rotWithShape="1">
          <a:blip r:embed="rId3">
            <a:alphaModFix/>
          </a:blip>
          <a:srcRect b="20147" l="26007" r="53589" t="55496"/>
          <a:stretch/>
        </p:blipFill>
        <p:spPr>
          <a:xfrm>
            <a:off x="5691151" y="2635862"/>
            <a:ext cx="2851651" cy="19149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S Course Template">
  <a:themeElements>
    <a:clrScheme name="Simple Light">
      <a:dk1>
        <a:srgbClr val="0079C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